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3" r:id="rId1"/>
  </p:sldMasterIdLst>
  <p:notesMasterIdLst>
    <p:notesMasterId r:id="rId41"/>
  </p:notesMasterIdLst>
  <p:handoutMasterIdLst>
    <p:handoutMasterId r:id="rId42"/>
  </p:handoutMasterIdLst>
  <p:sldIdLst>
    <p:sldId id="257" r:id="rId2"/>
    <p:sldId id="293" r:id="rId3"/>
    <p:sldId id="334" r:id="rId4"/>
    <p:sldId id="335" r:id="rId5"/>
    <p:sldId id="336" r:id="rId6"/>
    <p:sldId id="267" r:id="rId7"/>
    <p:sldId id="297" r:id="rId8"/>
    <p:sldId id="333" r:id="rId9"/>
    <p:sldId id="337" r:id="rId10"/>
    <p:sldId id="338" r:id="rId11"/>
    <p:sldId id="339" r:id="rId12"/>
    <p:sldId id="340" r:id="rId13"/>
    <p:sldId id="341" r:id="rId14"/>
    <p:sldId id="290" r:id="rId15"/>
    <p:sldId id="314" r:id="rId16"/>
    <p:sldId id="315" r:id="rId17"/>
    <p:sldId id="342" r:id="rId18"/>
    <p:sldId id="316" r:id="rId19"/>
    <p:sldId id="313" r:id="rId20"/>
    <p:sldId id="317" r:id="rId21"/>
    <p:sldId id="332" r:id="rId22"/>
    <p:sldId id="319" r:id="rId23"/>
    <p:sldId id="320" r:id="rId24"/>
    <p:sldId id="318" r:id="rId25"/>
    <p:sldId id="308" r:id="rId26"/>
    <p:sldId id="321" r:id="rId27"/>
    <p:sldId id="326" r:id="rId28"/>
    <p:sldId id="327" r:id="rId29"/>
    <p:sldId id="328" r:id="rId30"/>
    <p:sldId id="329" r:id="rId31"/>
    <p:sldId id="330" r:id="rId32"/>
    <p:sldId id="331" r:id="rId33"/>
    <p:sldId id="286" r:id="rId34"/>
    <p:sldId id="312" r:id="rId35"/>
    <p:sldId id="343" r:id="rId36"/>
    <p:sldId id="344" r:id="rId37"/>
    <p:sldId id="345" r:id="rId38"/>
    <p:sldId id="346" r:id="rId39"/>
    <p:sldId id="347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76" d="100"/>
          <a:sy n="76" d="100"/>
        </p:scale>
        <p:origin x="-480" y="1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7A7FAD-D385-42B1-AA2B-1E96866CB13A}" type="datetimeFigureOut">
              <a:rPr lang="en-US" smtClean="0"/>
              <a:t>3/17/2021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844807-53A6-417C-8437-F78676292A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72771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39.7093" units="1/cm"/>
          <inkml:channelProperty channel="Y" name="resolution" value="39.79275" units="1/cm"/>
        </inkml:channelProperties>
      </inkml:inkSource>
      <inkml:timestamp xml:id="ts0" timeString="2021-03-17T07:48:23.02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12080 6945,'-50'0,"25"0,1 0,-51-49,26 49,24 0,0 0</inkml:trace>
  <inkml:trace contextRef="#ctx0" brushRef="#br0" timeOffset="864.3162">11906 6970,'0'0,"-25"0,-24 0,49-25,49 1,51-26,48-25,26 1,25 0,49 24,-25 50,0 0,-74 0</inkml:trace>
  <inkml:trace contextRef="#ctx0" brushRef="#br0" timeOffset="12255.6332">2828 15032,'25'0,"-1"0,26 0,-25 0,0 0,-1 0,26 0,0 0,-1 0,-24 0,25 0,-26-25,1 25,25 0,24 0,-24 0,-1 0,1 0,0 0,-1 0,1 0,49 0,25 0,-25 0,1-50,-1 50,50 0,-25 0,24 0,-48-25,24 25,49 0,1 0,0-49,-1 49,26 0,-1 0,-49 0,74-50,-74 50,25 0,74-74,-25 74,-25-50,50 50,-24-49,24 49,-50 0,1-50,-1 50,25 0,25-50,-24 50,48-49,1 49,-25-50,25 50,-50 0,100-74,-50 74,74-50,-49 50,-1-50,1 50,-75 0,75-49,0 49,-1-50,50 50,-74 0,25 0,-25-74,24 74,1 0,0 0,-1-50,-24 50,-25 0,0 0,-49 0,24 0,0 0,25-49,-24 49,-26 0,0 0,-24-50,-25 50,-50 0,0 0,-24 0,-1 0,-24-25,-1 25,-24 0,-25-49,50 49</inkml:trace>
  <inkml:trace contextRef="#ctx0" brushRef="#br0" timeOffset="13758.6109">3547 14610,'0'-25,"-50"25,50-49,0 98,25 26,-25-26,25 26,-25-1,74 0,-49 26,25-1</inkml:trace>
  <inkml:trace contextRef="#ctx0" brushRef="#br0" timeOffset="14426.8687">3820 16073,'0'0,"0"-49,-50-1,50 25,-49 25,24-24,-74-26,74 50,0 0,-25 0,26 0,24 25,-50 24,50 1,0-25,0 24,25 1,-25-25,49-25,-49 25,50-25,-25 0,24-50,-49-24,25 24,-25 0,0 26,25 24,50 24,-75 1,49-25,-24 75,25-75,24 0,0 0,-24 0</inkml:trace>
  <inkml:trace contextRef="#ctx0" brushRef="#br0" timeOffset="15116.1692">3497 14784,'0'-25,"-24"25,24 49,0 51,0 24,49 49,-49-24,99-25,-49-49,0-51,24 26</inkml:trace>
  <inkml:trace contextRef="#ctx0" brushRef="#br0" timeOffset="16315.8198">12278 14015,'0'0,"-24"-50,24 25,0 0,0 50,0 50,0 24,0 0,0 0,0 1,0 48,0-48</inkml:trace>
  <inkml:trace contextRef="#ctx0" brushRef="#br0" timeOffset="17041.9284">12254 15205,'-25'-49,"25"24,0 0,-50 25,50-50,0 125,0 24,25 50,-25 25,50-26,-50-48,49-26,-49-49,25 24,-25-73,0-26,50-24,-50 24,0 25,24 25,1 0,0 0,25 0,-26 75,-24-51,50 1,-50 25,0-1,-25-24,0-25,-24 50,-1-50,1 0,-1 0,25 0</inkml:trace>
  <inkml:trace contextRef="#ctx0" brushRef="#br0" timeOffset="23392.2272">4713 14759,'0'-50,"-25"25,25 1,0-26,0 25,-25 25,25 50,0 24,0 25,75 25,-75-24,74-1,-74-25,25-24,-25-1,25-49,-25-24</inkml:trace>
  <inkml:trace contextRef="#ctx0" brushRef="#br0" timeOffset="24553.2889">5879 14684,'0'-24,"0"-26,0 25,-50 25,75 50,-25-1,50 51,-50-26,74 25,-74-49,50-1,-50 1,24-25,-24 0,25-25,-25 49,0-24,0 0</inkml:trace>
  <inkml:trace contextRef="#ctx0" brushRef="#br0" timeOffset="25809.4043">6945 14560,'0'-24,"-24"24,73 74,1 50,-1 50,1 24,0-49,-26-50,26-24,-25-51,24-24,26 0,-50 0,-1-49</inkml:trace>
  <inkml:trace contextRef="#ctx0" brushRef="#br0" timeOffset="26824.5683">8235 14486,'0'-50,"0"26,0-1,0 74,0 26,75 49,-26-25,1 25,-25-74,24-1,-49 1,0-25</inkml:trace>
  <inkml:trace contextRef="#ctx0" brushRef="#br0" timeOffset="27869.9174">9525 14213,'0'25,"0"49,0 26,74 73,-74-49,75-25,-75-49,25 0,-25-26,49 26</inkml:trace>
  <inkml:trace contextRef="#ctx0" brushRef="#br0" timeOffset="28682.5809">10815 14188,'0'0,"0"-25,0 75,25 24,-25-24,24 25,-24-26,75 1,-75-1,0 1</inkml:trace>
  <inkml:trace contextRef="#ctx0" brushRef="#br0" timeOffset="30605.8617">3497 16644,'0'-50,"0"26,50 24,-25-25,0 25,24 0,-24 0,25 74,-50-24,0-1,25 1,-25-25,0 0,0 24,0 1,0-100,0 25,0-24,24 49,-24-50,25 1,-25 24,50-50,-50 51,0-1,0 0,0-25,-50 75,50 0,0 25,0-26,0 26,0 0,0-1,25-24,-25 25,50-26,-26-24,1 0,25 50,-25-50</inkml:trace>
  <inkml:trace contextRef="#ctx0" brushRef="#br0" timeOffset="31360.6392">4118 16842,'0'-24,"49"24,-24 0,0 0,-25 49,25-49,-25 25,0 25,0-26,0 1,-25-25,0 0,-25-25,50-24,-24 24,24 0,0-24,24 49</inkml:trace>
  <inkml:trace contextRef="#ctx0" brushRef="#br0" timeOffset="33254.1702">4887 16297,'-25'0,"25"-50,0 25,0 0,25 25,-1 0,26 50,-50 0,0-1,0-24,0 0,0 25,0-1,0-74,0 1,0-1,0 0,0-25,25 25,-25 1,49 24,-49-75,25 50,-25 1,0-26,-49 50,49 25,0 0,-25-25,25 49,0-24,25 25,-1 24,26-49,-25-25,-25 50,25-50,24 0</inkml:trace>
  <inkml:trace contextRef="#ctx0" brushRef="#br0" timeOffset="33794.8081">5308 16421,'0'0,"0"-25,0 0,0 0,0 50,25 25,-25-1,25 1,-25 0,49-26,-49 1,25 25,-25-25</inkml:trace>
  <inkml:trace contextRef="#ctx0" brushRef="#br0" timeOffset="35116.7573">6003 16049,'0'0,"-25"0,-25-50,50 25,0 0,0 1,50 24,-25 0,24 0,-24 0,-25 74,0-49,0 0,0 24,0-24,0 25,0-75,0-25,50 1,-50-1,0 25,25 0,-25-24,0 24,0 0,0 100,0-51,0 26,0-25,0 0,74 24,-49-49,0 0,24 0</inkml:trace>
  <inkml:trace contextRef="#ctx0" brushRef="#br0" timeOffset="35663.6805">6424 16197,'-49'-24,"49"-1,0 0,25 25,-1 0,1 0,-25 74,0-49,0 25,0-25,0-1,0 1,0 25,25-75,0 25,24-50,1 50,24-24</inkml:trace>
  <inkml:trace contextRef="#ctx0" brushRef="#br0" timeOffset="36631.1816">7169 15925,'0'0,"-25"0,25-25,0 0,25-25,-1 50,1 0,-25 25,50 0,-50 0,49 24,-49-24,0 0,0 49,-24-74,24-24,0-1,0 0,49-25,-49 26,25-1,25-50,-50 51,-25 48,25 26,0-25,0 0,0-1,25-24,-25 75,74-75,-24 25,-26-25,1 0</inkml:trace>
  <inkml:trace contextRef="#ctx0" brushRef="#br0" timeOffset="37214.7506">7689 15999,'0'25,"0"0,0-1,25-24,25 0,-50 50,25-50,-1 0,-24 25,0 0,0-1,0 26,0-25,0 0,-24-25</inkml:trace>
  <inkml:trace contextRef="#ctx0" brushRef="#br0" timeOffset="37768.4573">7590 16073,'0'-24,"25"24,25-50,-1 50,1 0,-50 25,0 0,0 24,0 1,-25-50,25 25,-25-25,25 49,25-49,25 0,-26 25,1-25,0 0,-25 25,50-25,-50 49,0-24,-75 50,26-75,-1 0,0 0,26 0</inkml:trace>
  <inkml:trace contextRef="#ctx0" brushRef="#br0" timeOffset="46227.3994">3721 14188,'0'-25,"-50"-24,50 24,0 75,0-1,0 26,0-26,25 1,-25 0,25-1,-25 1,0-25</inkml:trace>
  <inkml:trace contextRef="#ctx0" brushRef="#br0" timeOffset="46974.734">3770 14436,'-24'0,"-1"0,25-49,0 24,49 25,-24 25,-25 24,25-24,-25 0,50-25,-50 74,24-74,1 0,25-24</inkml:trace>
  <inkml:trace contextRef="#ctx0" brushRef="#br0" timeOffset="47548.3653">3671 14213,'0'50,"0"-1,25 26,-25-1,50 1,-50-26,24-24,-24 25</inkml:trace>
  <inkml:trace contextRef="#ctx0" brushRef="#br0" timeOffset="47948.0837">3770 14412,'0'-25,"25"50,50-1,-51-24,-24 50</inkml:trace>
  <inkml:trace contextRef="#ctx0" brushRef="#br0" timeOffset="51642.1118">22647 2580,'0'-50,"-50"0,25-24,-24 0,24 49,-25 25,-24 0,24 0,25 49,-24 1,49 24,-25-49,25 0,0 25,0-26,0 1,0 0,50 25,-1-1,26-24,-26 25,1-25,-1 24,1-24,-50 0,50 24,-50-24,-50 25,-24-50,-1 0,26 0,24 0,-25 0,75 0</inkml:trace>
  <inkml:trace contextRef="#ctx0" brushRef="#br0" timeOffset="51950.4736">22771 2356,'0'0,"0"-24,0-1,0 99,49 50,1 100,0-51,-1-24,-24-50,-25-24,50-26,-50 1,0-25,-50-25</inkml:trace>
  <inkml:trace contextRef="#ctx0" brushRef="#br0" timeOffset="52783.2336">22796 3026,'0'0,"0"-25,49 25,26-49,24 49,-25-25,1 25,-1-50,0 50,1-49,-50 49,-25-25,24 25,-24-74,0 49,0 0,-49 25,-1 0,25 0,-24 50,49-1,-50 1,50-25,0 24,0 1,25-25,0 24,24-49,1 25,24-25,-24 0,0 0,-1-25,1-24,-25 24,-1-25,-24-24,0-1,0 1,0-1,0 26,-24-1,24 1,-50-1,50 25,-25 25,25-25,-49 25,49 25,0 50,0 24,99 75,-50 49,1-50,0-49,-26 25,-24-50,75-24,-75-50,-75-125,51 26,-26-25,50-50,-50 50,50 24,0 26,0-26,0 51,25 24,25-25,-25 25,-1 0,1 0,25 0,-50 25,25-1,-25 26,0 24,-50-49,0-25,-49 75,25-75</inkml:trace>
  <inkml:trace contextRef="#ctx0" brushRef="#br0" timeOffset="53358.0682">24135 2381,'0'0,"0"-25,0-24,-25 24,25 0,0 50,50 49,-50 26,74 24,-74-25,50-25,-50 1,49 24,-49-25,0-49,0 0</inkml:trace>
  <inkml:trace contextRef="#ctx0" brushRef="#br0" timeOffset="53982.139">24408 2927,'0'0,"25"-50,-1 1,-24 24,50-25,-50 26,25-1,-25-25,0 0,0 1,-25 49,-49 49,74-24,-25 25,25-25,0 24,0-24,25 0,24 25,1-50,-1 49,26-49,-1 0,-24 0,-1 0,-49-49,50 24,-50-25,0 1,0-1,0-25,0 51,-25-1,25 50,25 24,-25 1,25-25,-25 0,50-25,-50 49,24-98,-24-26,0 50,50 25,-50-25,25 25,0 0,49 50,-24-50,-1 25,1-25,-1 0,1 50</inkml:trace>
  <inkml:trace contextRef="#ctx0" brushRef="#br0" timeOffset="54470.5">25499 2480,'0'0,"0"-24,-25 24,25-25,-74 25,49 0,0 0,1 0,-26 0,25 49,25-24,0 0,0 25,75-50,-51 0,26 0,-25 0,0 0,24-25,-24 25,25 74,-50 1,74 24,-74 0,50 50,-50-75,0-24,0-25,-25 0,0-25,0 0,0 0,-24-50,49 0,-50-49,50-25,0 50,25-25,0 74,49-25,-24 25,-1-24,1 24,0 25</inkml:trace>
  <inkml:trace contextRef="#ctx0" brushRef="#br0" timeOffset="54702.919">25648 2108,'0'0,"0"-49,0 74,25 49,-25 25,74 25,-74-25,25-24,-25-1,50-24,-50 0,0-1,0-24</inkml:trace>
  <inkml:trace contextRef="#ctx0" brushRef="#br0" timeOffset="55183.3007">25623 2629,'0'-49,"0"24,50 25,-1-50,-24 50,25-49,-1 49,-24-50,0 50,-25-50,0 26,0-26,0 25,0-24,0 24,0-25,-25 50,25 50,0 24,0 25,25 25,-25-24,75-1,-26-25,-24-24,-25 0,50-1,-1-148,-49 25,0-1,0 50,25 25,0 25,-25 0,49 0,1 24,-25 1,24-50</inkml:trace>
  <inkml:trace contextRef="#ctx0" brushRef="#br0" timeOffset="55961.8468">27037 2604,'0'-24,"75"24,-26-50,1 50,-25 0,24 0,-24 0</inkml:trace>
  <inkml:trace contextRef="#ctx0" brushRef="#br0" timeOffset="56104.9148">27161 2753,'0'0,"50"0,-1 0,26-49,24 24</inkml:trace>
  <inkml:trace contextRef="#ctx0" brushRef="#br0" timeOffset="56809.0536">27707 2009,'0'0,"-25"0,25-49,0 73,0 76,50-1,-1 25,1-25,-25 25,24-25,-49-49,50 0,-50-26,0-48,0-51,0-49,0 50,0 24,0 25,0 0,0-24,25 49,24 0,-49 25,50-1,-25 26,24 24,-24-24,25-25,-25-25,-1 49,51-49,-26-49,-24 24,-25-49,75 24,-75 25,24 25,-24-25</inkml:trace>
  <inkml:trace contextRef="#ctx0" brushRef="#br0" timeOffset="56979.7684">28897 2356</inkml:trace>
  <inkml:trace contextRef="#ctx0" brushRef="#br0" timeOffset="58481.872">29021 3770,'0'0,"0"-24,0-1,-24 25,24-25,0 0,0-25,24 50,1 0,25 0,0 25,-50 25,24-50,-24 74,0-49,0 0,0 25,0-26,0 1,-24-25,-26 25,75-50,-25 0,49-24,-49 24,50 25,-50-50,25 50,-25-74,49 74,-49-25,25 0,-25-24,-25 49,25 49,0-24,0 0,0 25,0-1,0 1,0-1,75 1,-26-50,26 0,-26 0,1 0,0 0</inkml:trace>
  <inkml:trace contextRef="#ctx0" brushRef="#br0" timeOffset="59031.4583">29766 3919,'-25'0,"25"-25,0 1,49 24,-24 0,0 0,0 0,-25 49,0 1,0-25,0-1,0 26,-50-50,25 0,-24 0,24 0,25-25,0-24,0 24,0-25,0 25,0-24,25 49,24 0,1 0,-25 0</inkml:trace>
  <inkml:trace contextRef="#ctx0" brushRef="#br0" timeOffset="60476.1709">28997 4936,'-25'0,"25"-25,0 1,0-26,25 0,-1 50,1 0,0 0,25 50,-50-25,25 0,-25 24,0-24,0 25,0-1,-50-49,50 25,-50-25,25 0,25-25,0 0,25 1,0-26,0 50,-25-50,74 50,-74-49,25 49,-25-25,25 25,-25-50,0 25,0 1,0 48,-50 26,50 25,0-26,0 1,0-25,0-1,25 26,25 0,-25-50,24 0,-24 0,0 0,24 0,-24 0,0 0</inkml:trace>
  <inkml:trace contextRef="#ctx0" brushRef="#br0" timeOffset="61030.0014">29592 5085,'0'0,"0"-25,0 0,0 50,0 25,50 24,-50 1,49 24,-49-50,25-24,-25 0,25 25</inkml:trace>
  <inkml:trace contextRef="#ctx0" brushRef="#br0" timeOffset="62329.336">29890 4986,'-25'0,"74"0,1 0,0-50,-26 50,26 0,-75 0</inkml:trace>
  <inkml:trace contextRef="#ctx0" brushRef="#br0" timeOffset="62702.0807">29914 5159,'25'0,"25"0,24 0,-24 0,-1 0,-24 0</inkml:trace>
  <inkml:trace contextRef="#ctx0" brushRef="#br0" timeOffset="102502.8155">30535 4986,'0'0,"0"-25,-25 25,-25 0,50-50,-25 50,25-24,0-1,0 0,50 25,24 0,1 0,-50 0,-25 74,0-24,0 0,0-1,-25 26,25-51,-25 1,0-25,75-49,-25-1,-1 0,26 1,-50 24,25 25,-25-50,0 1,0 24,0 0,-50 50,50 25,0-1,0 1,0-1,0-24,50 0,-25-25,-1 50,26-50,-25 0</inkml:trace>
  <inkml:trace contextRef="#ctx0" brushRef="#br0" timeOffset="102863.8903">30981 5085,'-25'0,"50"0,-25-50,25 50,0 0,-25 50,0 0,0-26,0 26,-50-50,25 0,0 0,25-25,0-24,25 49,-25-25,50 25</inkml:trace>
  <inkml:trace contextRef="#ctx0" brushRef="#br0" timeOffset="103117.296">31105 4986,'0'-50,"50"50,-1 0,-49-25,25 25,0 0</inkml:trace>
  <inkml:trace contextRef="#ctx0" brushRef="#br0" timeOffset="103371.5916">31155 4787,'0'-25,"0"50,0 50,0-26,0-24,0 0,49 25,-49-26,0 1,25-25</inkml:trace>
  <inkml:trace contextRef="#ctx0" brushRef="#br0" timeOffset="103859.9501">31378 4514,'0'0,"0"75,25-26,-25 1,0 24,49 1,-49-1,50-24,-50 0,0-26,25-24,-25-49,0 24,0 0,25 25,24 0,26 0,-26 50,1-50,-25 0,-25 25</inkml:trace>
  <inkml:trace contextRef="#ctx0" brushRef="#br0" timeOffset="105128.6412">29270 6350,'-25'0,"0"0,25-50,0 1,0 24,0 0,25 25,24-49,1 49,-50 24,25 1,-25 0,0 25,0-26,0 1,0 0,0 25,0-26,-25-24,25 25,-50-25,50-25,25-24,-25-26,50 51,-1-26,-49 0,25 50,-25-24,0 48,0 51,0-1,0-24,0 24,0-49,25-25,49 50</inkml:trace>
  <inkml:trace contextRef="#ctx0" brushRef="#br0" timeOffset="105823.9024">29666 6524,'25'0,"-25"24,-25-24,1 0,24 50,-25-50,25-25,0-24,0-1,49 50,-24 0,25 0,-25 25,-25 0,0-1,0 1,0 25,0-1,0-24,0 0,0 25,-50-50,50 24,-50-24,26 0,24-49,0 24,24-25,26 50,0 0,-1 75,1-50</inkml:trace>
  <inkml:trace contextRef="#ctx0" brushRef="#br0" timeOffset="106168.1166">29865 6300,'0'0,"25"0,-1 0,51 0,-75-24,49 24,-24 0</inkml:trace>
  <inkml:trace contextRef="#ctx0" brushRef="#br0" timeOffset="106350.6899">29989 6524,'0'0,"25"0,24-25,1 25,-1-50,1 50</inkml:trace>
  <inkml:trace contextRef="#ctx0" brushRef="#br0" timeOffset="131395.6223">30683 6251,'0'0,"-24"0,-1 0,-25 0</inkml:trace>
  <inkml:trace contextRef="#ctx0" brushRef="#br0" timeOffset="131996.0852">30535 6251,'0'0,"0"-50,49 50,26 0,-26 0,-24 0,0 0,24 25,-49 0,25 0,-25 24,0-24,0 25,-25-1,-24 1,49-1,-50-49,50-74,25-25,0 49,24 1,-49 24,50-25,-50 25,25 25,-25-24,0-26,0 25,0 75,-25-25,25 49,0-24,0-26,0 1,0 25,74-25,-24-25,-25 49</inkml:trace>
  <inkml:trace contextRef="#ctx0" brushRef="#br0" timeOffset="132333.8169">31055 6400,'0'0,"50"0,-25 0,-25 24,0 26,0 0,0-26,-50-24,25 0,25-49,0 24,0 0,25 25,-25-25,50 25</inkml:trace>
  <inkml:trace contextRef="#ctx0" brushRef="#br0" timeOffset="132574.6937">31229 6276,'25'0,"-25"-25,50 25,-26 0</inkml:trace>
  <inkml:trace contextRef="#ctx0" brushRef="#br0" timeOffset="132845.0249">31254 6127,'0'0,"0"-25,0 99,25-24,-25-25,0 0,0 24,25 1</inkml:trace>
  <inkml:trace contextRef="#ctx0" brushRef="#br0" timeOffset="133377.6804">31452 5904,'0'0,"0"-50,0 75,0 0,25 24,-25 1,25 24,-25-24,0-25,0-1,50-24,-50 50,0-75,0-49,24 49,-24 0,25 25,25 25,-50 0,49-25,-49 49,25-49,-25 50,50-50,-1 0,-24 0,-25-25</inkml:trace>
  <inkml:trace contextRef="#ctx0" brushRef="#br0" timeOffset="134312.734">29666 7789,'-24'0,"73"0,1-25,-25 25,-1-25,26 25,-25 0</inkml:trace>
  <inkml:trace contextRef="#ctx0" brushRef="#br0" timeOffset="134519.1818">29716 8012,'0'0,"50"0,-26-25,1 25,50 0,-51-25</inkml:trace>
  <inkml:trace contextRef="#ctx0" brushRef="#br0" timeOffset="135269.1353">30038 7665,'0'-50,"50"50,0 0,-26 25,-24 49,0-24,0-25,0 24,0-98,0 24,50 0,-50-25,25 26,-25-1,0-25,25 50,-25-49,0 24,0 0,0 50,-25 24,25-24,0 0,0 25,0-1,50-24,-1-25,1 0,-25 0</inkml:trace>
  <inkml:trace contextRef="#ctx0" brushRef="#br0" timeOffset="135640.6683">30510 7615,'0'0,"0"25,25 24,-25 1,49 0,-49-1,25-24,-25 0,50-25,-50 49</inkml:trace>
  <inkml:trace contextRef="#ctx0" brushRef="#br0" timeOffset="135948.4069">30708 7590,'0'0,"25"0,25-25,-26 25,1-49,25 49,-50-25,49 25</inkml:trace>
  <inkml:trace contextRef="#ctx0" brushRef="#br0" timeOffset="136258.5781">30783 7392,'0'0,"0"25,24 24,-24 26,50-26,-50 1,50-1,-50-24,49-25,-49 50,25-50</inkml:trace>
  <inkml:trace contextRef="#ctx0" brushRef="#br0" timeOffset="136817.6008">31130 7317,'-25'-24,"50"48,-25 1,74 74,-74-24,50-26,-50 1,50 0,-50-26,24-24,-24 25,0-50,0-24,0 24,0 0,0-24,25 49,25 24,24 1,-24 25,-25-50,24 25</inkml:trace>
  <inkml:trace contextRef="#ctx0" brushRef="#br0" timeOffset="138565.8652">31353 5953,'-25'0,"25"50,0-1,0-24,-24-25,24-25,0 50,0 0,0-75,0 1,24 49,26 0,-50 25,25-25,-25 74,0-49,0 0,0 24,0 26,0-1,0 0,0 1,0-1,0 1,0-26,0 1,0-25,25-25,24 0,1-50,-25 0,24 1,-24 24,25 25</inkml:trace>
  <inkml:trace contextRef="#ctx0" brushRef="#br0" timeOffset="139496.9112">31204 6350,'50'0,"0"-74,-26 74,1-25</inkml:trace>
  <inkml:trace contextRef="#ctx0" brushRef="#br0" timeOffset="139769.1845">31254 6152,'0'0,"0"-25,-25 25,25 49,0 26,50-1,-50 1,49-1,-49 0,25 1,-25-50</inkml:trace>
  <inkml:trace contextRef="#ctx0" brushRef="#br0" timeOffset="198714.8539">28575 9079,'50'-50,"-26"50,26 0,-25 0,-25 50,25-26,-25 1,0 25,0-25,0-1,0 1,-25 25,0-1,25-98,50-50,24 24,-24 26,-1-1,-49 25,25 25,-25-74,0 49,0 74,-50 1,50 0,0 24,0-49,0 0,0 0,50-25,24 49,-24-49</inkml:trace>
  <inkml:trace contextRef="#ctx0" brushRef="#br0" timeOffset="199170.0449">29319 9302,'0'-50,"-49"50,24 75,25-1,-75 0,75 1,0 24,0-25,0-24,0-25,25 24,25-24,-25-25,-25-49,0-1,0 0,-50 50,0 0,50 25</inkml:trace>
  <inkml:trace contextRef="#ctx0" brushRef="#br0" timeOffset="199440.682">29369 9252,'0'-25,"49"25,1-49,0 49,-26 0</inkml:trace>
  <inkml:trace contextRef="#ctx0" brushRef="#br0" timeOffset="199608.7323">29468 9401,'0'0,"0"-25,50 25,-1-25,-24 25,0 0</inkml:trace>
  <inkml:trace contextRef="#ctx0" brushRef="#br0" timeOffset="200359.2399">29592 8979,'0'-25,"0"-24,25 24,24 25,-49-25,75 25,-26 0,1 0,-50 25,25 0,-25 24,0 26,0-25,0-1,0-24,0 25,-25-50,25 49,0-74,0 1,0-26,25 0,0-24,24 24,-24 25,-25 1,50-26,-50 25,0-24,-25 49,-25 0,25 24,25 26,0-25,0 24,0-24,0 25,50-25,-25-25,24 49,1-49,24 0,-49 50</inkml:trace>
  <inkml:trace contextRef="#ctx0" brushRef="#br0" timeOffset="200710.6357">30336 9029,'0'0,"50"-25,-1 25,-24 0,0 0,-25 50,0-1,0 1,0-25,-25-25,-24 49,24-49,0 0,-25 0,50-49,0 24,0-25,0 26,25-26,25 50,-25 0,-25 25</inkml:trace>
  <inkml:trace contextRef="#ctx0" brushRef="#br0" timeOffset="202036.3985">30609 8806,'50'0,"-1"-25,1 25,-1-25,1 25</inkml:trace>
  <inkml:trace contextRef="#ctx0" brushRef="#br0" timeOffset="202336.1185">30659 8657,'0'-25,"0"50,24-50,1 75,-25-1,50 26,-50-26,25 1,-25-25,49 24,1-49</inkml:trace>
  <inkml:trace contextRef="#ctx0" brushRef="#br0" timeOffset="202826.4138">31130 8334,'0'-24,"-25"24,0 49,25 1,-49 24,49 1,0-1,0-24,0-1,49 1,1-1,-25-49,24 0,-24 0,25 0,-50-24,25 24,-25-50,0 25,0-24,-50 49,0 0,25 0,1 24,-26-24,50 25</inkml:trace>
  <inkml:trace contextRef="#ctx0" brushRef="#br0" timeOffset="203300.0573">31403 8310,'0'-25,"0"0,0 50,0 24,0 1,74 24,-74 1,25-1,-25-24,0-25,0-1,25-24,-25-49,0-1,49 1,-49 24,25 25,0 0,25 25,-50 24,24 1,-24-25,0 24</inkml:trace>
  <inkml:trace contextRef="#ctx0" brushRef="#br0" timeOffset="208636.1563">7169 8210,'-50'0,"100"0,-1 0,-24 0,0 0,49 0,-49 0,0 0,-25-49,49 49,1 0</inkml:trace>
  <inkml:trace contextRef="#ctx0" brushRef="#br0" timeOffset="213293.0934">5283 8582,'0'0,"0"-24,75-51,-1 1,25-1,-24 26,24-1,-25 1,-49 49,-25-25,25 25</inkml:trace>
  <inkml:trace contextRef="#ctx0" brushRef="#br0" timeOffset="213721.1121">5531 8657,'-24'0,"48"-75,76 1,-26-25,25 0,25 24,-49 50,-26 25,-49-24,25 24</inkml:trace>
  <inkml:trace contextRef="#ctx0" brushRef="#br0" timeOffset="220726.537">13767 9773,'49'-25,"1"0,49-24,25-1,-50 50,-24-49,-25 49,24 0</inkml:trace>
  <inkml:trace contextRef="#ctx0" brushRef="#br0" timeOffset="220959.4328">13965 9773,'25'0,"24"0,26-25,-1-24,1-1</inkml:trace>
  <inkml:trace contextRef="#ctx0" brushRef="#br0" timeOffset="222624.3759">23837 9575,'-25'0,"-24"0,74 0,49 0,25 0,25 0,50 0,24 0,1 0,-26 0,-48 0,-1 0,-50 0,-24 0,-1 0,-49-25</inkml:trace>
  <inkml:trace contextRef="#ctx0" brushRef="#br0" timeOffset="223156.4701">24061 9847,'24'0,"26"0,0-24,49 24,25 0,25-50,-25 50,0 0,-25 0,-25 0,-49 0</inkml:trace>
  <inkml:trace contextRef="#ctx0" brushRef="#br0" timeOffset="233806.4458">21010 10691,'-50'0,"25"0,0 0,1 0,-26 0,75 0,24 25,-24-25,25 0,24 0,50-25,50 25,-1-99,76 99,-51-75,0 75,-24-49,-25 49,-75 0,-24-50,-25 50</inkml:trace>
  <inkml:trace contextRef="#ctx0" brushRef="#br0" timeOffset="234354.0357">21258 11013,'-25'0,"50"0,49-25,25-24,50-1,99 1,-25-1,25 0,-49 50,-26-49,-73 49,-51 0,-24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39.7093" units="1/cm"/>
          <inkml:channelProperty channel="Y" name="resolution" value="39.79275" units="1/cm"/>
        </inkml:channelProperties>
      </inkml:inkSource>
      <inkml:timestamp xml:id="ts0" timeString="2021-03-17T08:38:15.454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92D050"/>
    </inkml:brush>
  </inkml:definitions>
  <inkml:trace contextRef="#ctx0" brushRef="#br0">6821 8359,'0'-25,"-25"25,-24 0,74-24,-1 24,26-75,25 75,-26-49,1 49,-1-50,1 50,0-25,-26 25</inkml:trace>
  <inkml:trace contextRef="#ctx0" brushRef="#br0" timeOffset="270.2992">6970 8434,'-25'0,"75"0,-25-50,24 50,26-74,-26 74,-24-25,0 25</inkml:trace>
  <inkml:trace contextRef="#ctx0" brushRef="#br0" timeOffset="13486.4284">11857 8483,'0'0,"-25"0,0 0,25 25,-50 0,26 24,-51 1,26 0,-75 24,24 0,1-49,74-25,25 50,-49-50,74 0,49 25,-24-25,-1 0,1 49,-25-49,24 0,-24 25,25-25,-1 0,-24 0,0-50,-25-24,0 24,0 26,0-1,0 0,0-49</inkml:trace>
  <inkml:trace contextRef="#ctx0" brushRef="#br0" timeOffset="13799.6486">12080 8855,'25'0,"49"0,-24-25,-1 25</inkml:trace>
  <inkml:trace contextRef="#ctx0" brushRef="#br0" timeOffset="13967.6873">12080 8979,'0'0,"25"0,-1 0,26 0,0 0,24 0</inkml:trace>
  <inkml:trace contextRef="#ctx0" brushRef="#br0" timeOffset="14505.6191">12948 8657,'0'0,"0"25,0 24,0 1,-50 24,50-24,0-1,0 26,-49-25,49-1,0-24,0 25,49-50,-24 0,0-25,25 25,-26 0,1-25,25 25,-25 0,24 0</inkml:trace>
  <inkml:trace contextRef="#ctx0" brushRef="#br0" timeOffset="14724.0357">12948 8979,'0'0,"-50"0,75 0,25 0,-25 0,-1 0,26 0,0 0</inkml:trace>
  <inkml:trace contextRef="#ctx0" brushRef="#br0" timeOffset="14957.4127">12923 8756,'0'-50,"25"50,0-24,0 24,49 0,-24 0,-1 0,-24 0</inkml:trace>
  <inkml:trace contextRef="#ctx0" brushRef="#br0" timeOffset="15332.4279">13519 9079,'49'0,"26"0,-26 0,26 0,-1 0</inkml:trace>
  <inkml:trace contextRef="#ctx0" brushRef="#br0" timeOffset="15578.7504">14312 8731,'0'0,"0"25,0 49,0 1,0 24,0-24,0-1,0 0</inkml:trace>
  <inkml:trace contextRef="#ctx0" brushRef="#br0" timeOffset="16368.2131">12055 9277,'0'0,"25"-50,0 50,-1 0,26 0,0 0,24 25,1-25</inkml:trace>
  <inkml:trace contextRef="#ctx0" brushRef="#br0" timeOffset="20243.552">8285 9302,'0'-25,"49"0,1 25,24-49,-49 49,0 0,0-25,24 25</inkml:trace>
  <inkml:trace contextRef="#ctx0" brushRef="#br0" timeOffset="20419.0868">8310 9475,'24'0,"51"-24,-1 24,1 0,-1-25</inkml:trace>
  <inkml:trace contextRef="#ctx0" brushRef="#br0" timeOffset="37336.3819">4490 11063,'0'-25,"49"25,-24 0,0 0,24 0,1 0,-50-25,25 25,0 0,-1 0</inkml:trace>
  <inkml:trace contextRef="#ctx0" brushRef="#br0" timeOffset="40276.5208">4316 10964,'25'0,"24"0,-24 0,0 0,25 0,-26 0,26 0,0 24,24-24,-49 0,0 0,49 0,1 0,-51 0,26 0,0 0,-26 0,26 0,0 0,-1 0,26 25,-26-25,1 0,-1 0,-24 0,50 0,-26 0,1 0,-1 0,1 0,0 0,-26 0,26 0,-25 0,0 0,24 0,26 0,-26 0,-24 0,25 0,-1 0,1 0,0 0,-1 0,-24 0,0 0,24 0,-24 0,0 0,49 0,1 0,-26 0,-24 0,0 50,0-50,24 0,-24 0,0 0,25 0,-25 25,49-25,-49 0,24 0,26 0,-26 0,-24 0,0 0,25 0,24 0,-49 0,0 0,24 0,1 0,-1 0,-24 0,0 0,0 0,24 0,-24 0,25 0,-1 0,1 0,24 0,-49 0,0 0,0 0,25 0,-26 0,1 0,25 0,-25 0,-1 49,26-49,-25 0,0 0,-1 0,26 0,-25 0,0 0,-1 0,26 0,-25 0,0 0,24 0,-24 0,0 0,24 0,1 0,-25 0,24 0,-49-25,50 25,-25 0,24 0,-24 0,0 0,25 0,-25 0,-1 0,1 0,25 0,-25 0,-1-24,26 24,-25 0,0 0,-1 0,26 0,-25 0,0 0,24 0,-24 0,0 0,0 0,24 0,1 0,-1 0,-24 0,25 0,24 0,-24 0,-1 0,1 0,-25 0,25 0,-1 0,-24 0,0 0,0 0,24 0,-24 0,0 0,24 0,-24 0,0 0,25 0,-1 0,26 0,-51 0,26 0,-25 0,24 0,-24 0,0 0,0 0,24 0,1 0,-25 0,0 0,24 0,-24 0,0 0,24 0,1 0,0 0,-25 0,-1 0,26 0,-25 0,0 0,-1 0,26 0,-25 0,0 0,24 0,26 0,-26 0,-24 0,0 0,24 0,26 0,-26 0,1 0,-25 0,0 0,24 0,1 49,-25-49,24 0,-24 0,0 0,0 0,49 0,-24 0,-1 0,1 0,0 0,-1 25,1-25,24 0,-24 0,-25 50,24-50,1 0,-25 0,-1 0,1 0,50 0,-26 0,1 0,-1 0,1 25,-25-25,25 0,-26 49,1-49,25 0,-25 25,-1-25,26 0,-25 0,24 0,-24 0,50 50,-26-50,1 0,-1 24,1-24,24 50,-49-50,0 25,25-25,-26 0,1 0,25 25,-1-25,1 0</inkml:trace>
  <inkml:trace contextRef="#ctx0" brushRef="#br0" timeOffset="46318.5005">8979 4118,'0'0,"0"-25,50 25,-25-50,0 50,24 0,1 0</inkml:trace>
  <inkml:trace contextRef="#ctx0" brushRef="#br0" timeOffset="46865.191">9847 4192,'0'0,"25"-25,25 25,-25-25,24 25,1-49</inkml:trace>
  <inkml:trace contextRef="#ctx0" brushRef="#br0" timeOffset="49028.6014">12626 4266,'24'0,"1"0,25 0,-1 0</inkml:trace>
  <inkml:trace contextRef="#ctx0" brushRef="#br0" timeOffset="49514.7828">11435 4266,'0'0,"0"-24,25 24,24 0,26 0,24 0</inkml:trace>
  <inkml:trace contextRef="#ctx0" brushRef="#br0" timeOffset="50072.3983">13791 4316,'50'0,"24"0,50-50,-24 50,-1-49</inkml:trace>
  <inkml:trace contextRef="#ctx0" brushRef="#br0" timeOffset="50962.2818">16098 3944,'0'0,"0"-25,0 0,-25 25,25-49,0 74,-24 49,24 0,-75 26,75 48,-49-73,49-26,0-24,0 25,0-100,0 1,24 24,-24 0,50-25,-25 50,-25-24,49 48,-49 26,0-25,0 0,0 24,0 1,25-50,-25 25,25-25</inkml:trace>
  <inkml:trace contextRef="#ctx0" brushRef="#br0" timeOffset="51231.0825">16272 4142,'0'0,"49"0,-24 0,0 0,25 0,-25 0</inkml:trace>
  <inkml:trace contextRef="#ctx0" brushRef="#br0" timeOffset="51405.1363">16247 4341,'0'-25,"50"25,-26 0,26 0,-25 0,0 0</inkml:trace>
  <inkml:trace contextRef="#ctx0" brushRef="#br0" timeOffset="51983.5044">16743 4068,'0'0,"0"-25,0 0,0 100,0-26,0 1,0 0,0-1,0-24,0 49,0-49,-25-25</inkml:trace>
  <inkml:trace contextRef="#ctx0" brushRef="#br0" timeOffset="52314.1432">16718 4068,'0'-50,"0"26,0 73,0-24</inkml:trace>
  <inkml:trace contextRef="#ctx0" brushRef="#br0" timeOffset="52687.2808">16594 4440,'0'50,"25"-50,0 0,25 0,-1 0,1 0,-25 0</inkml:trace>
  <inkml:trace contextRef="#ctx0" brushRef="#br0" timeOffset="53143.3992">16743 4018,'-49'0</inkml:trace>
  <inkml:trace contextRef="#ctx0" brushRef="#br0" timeOffset="56856.6324">3076 13494,'0'-50,"0"25,0 1,0-26,-50 50,50-25,-49 25,-1 0,0 0,1 25,24 25,-25-1,50 1,-49 49,49 0,0-24,0-1,0-24,0-1,0 1,0-25,0 24,0 1,0-25,-25-25,-25 0</inkml:trace>
  <inkml:trace contextRef="#ctx0" brushRef="#br0" timeOffset="57053.1155">2555 13791,'0'0,"0"-24,25 24,24 0,1-50,-25 50,0 0,24 0</inkml:trace>
  <inkml:trace contextRef="#ctx0" brushRef="#br0" timeOffset="57510.1954">3150 13519,'-25'49,"25"-24,0 49,-49 26,49-26,0 0,0 1,0-26,0 1,74 24,-74-49,50-25,-50 25,49-25</inkml:trace>
  <inkml:trace contextRef="#ctx0" brushRef="#br0" timeOffset="58101.76">3299 13816,'0'0,"0"-25,0-24,25 49,0 0,-1 0,-24 25,25-25,-25 49,0-24,0 0,0 24,0-24,-25-25,25-25,0 1,50 24,-50-75,25 26,-25 24,0 0,0 75,0-1,0-24,0 0,0 24,0 1,25-50</inkml:trace>
  <inkml:trace contextRef="#ctx0" brushRef="#br0" timeOffset="58356.1509">3696 13816,'25'0,"24"0,-24 0,0 0</inkml:trace>
  <inkml:trace contextRef="#ctx0" brushRef="#br0" timeOffset="58642.1687">3770 13717,'0'50,"0"-1,0 1,0-25,0-1,0 1,0 50,0-51</inkml:trace>
  <inkml:trace contextRef="#ctx0" brushRef="#br0" timeOffset="59369.0923">4242 13742,'0'-25,"-50"25,0 0,1 0,24 0,25-50,50 50,-50-49,49-26,-49 51,25 24,-25 74,0-24,0 24,0 25,0-24,0-1,0-49,0 0,25 24,-25-24,49-25</inkml:trace>
  <inkml:trace contextRef="#ctx0" brushRef="#br0" timeOffset="59901.2938">4465 13494,'0'0,"0"25,0 24,0-24,0 25,0-26,0 51,0-26,0-24,0 0,0 25,0-75,0 0,49-25,-49 1,25-1,-25 25,50 25,-25 50,-25-25,0 0,24 24,-24 1,50-50</inkml:trace>
  <inkml:trace contextRef="#ctx0" brushRef="#br0" timeOffset="60204.8083">4762 13246,'25'0,"25"49,-50 1,50 49,-50-24,49 24,-49 0,0 0,0-24,0-26,0 26,0-26,0 1,-49-1,-26 26,25-26,-24-49</inkml:trace>
  <inkml:trace contextRef="#ctx0" brushRef="#br0" timeOffset="63567.1845">3026 14511,'-49'0,"24"0,25 25,25-25,24 0,50 0,1 0,48-100,51 100,-1-74,-24 74,-50 0,-50 0,-24 0,0 0</inkml:trace>
  <inkml:trace contextRef="#ctx0" brushRef="#br0" timeOffset="63899.3517">3026 14883,'0'0,"-25"0,50 0,25 0,24-50,25 1,100-51,24 1,124-25,1 50,-1-50</inkml:trace>
  <inkml:trace contextRef="#ctx0" brushRef="#br0" timeOffset="65023.265">3894 12229,'0'0,"-24"0,73 0,-24 0,0 0,24 0,1 0,24 0,-24 0,-25 0,0 0,-1 0</inkml:trace>
  <inkml:trace contextRef="#ctx0" brushRef="#br0" timeOffset="65278.2521">3919 12452,'25'0,"0"0,0 0,24 0,26 0,-1 0</inkml:trace>
  <inkml:trace contextRef="#ctx0" brushRef="#br0" timeOffset="67445.4284">6102 12427,'25'0,"24"0,51-49,-26 49,25-25,25 25,-25 0,-24 0,-1 0,-24 0,-25 0</inkml:trace>
  <inkml:trace contextRef="#ctx0" brushRef="#br0" timeOffset="67696.8115">6300 12526,'25'0,"50"0,-26 0,26 0,24-24,0 24,0 0</inkml:trace>
  <inkml:trace contextRef="#ctx0" brushRef="#br0" timeOffset="68901.6746">8830 12353,'50'0,"0"0,24-50,1 50,-1 0,0 0,-24 0,-25 0,24 0</inkml:trace>
  <inkml:trace contextRef="#ctx0" brushRef="#br0" timeOffset="69105.2124">8806 12477,'24'0,"1"0,0 0,49 0,1-25,-1 25,1 0</inkml:trace>
  <inkml:trace contextRef="#ctx0" brushRef="#br0" timeOffset="70777.3387">11410 12427,'25'0,"0"0,0 0,49-25,-24 25,-1 0,-24 0,25 0,-50 25,24-25</inkml:trace>
  <inkml:trace contextRef="#ctx0" brushRef="#br0" timeOffset="70972.6447">11336 12601,'49'0,"-24"0,0 0,25 0,-1 0,1 0,24 0</inkml:trace>
  <inkml:trace contextRef="#ctx0" brushRef="#br0" timeOffset="72089.6634">13444 12452,'25'0,"0"0,24 0,1 0,0 0,-1 0,-24 0</inkml:trace>
  <inkml:trace contextRef="#ctx0" brushRef="#br0" timeOffset="72279.3155">13320 12626,'75'0,"-1"0,0 0,1 0,-1 0</inkml:trace>
  <inkml:trace contextRef="#ctx0" brushRef="#br0" timeOffset="75519.5568">12502 14139,'0'0,"-50"0,75 0,0 0,24 0,50-50,75 0,49-24,-24 24,24 1,25 49,-50 0,26 0,-26 0,-49 0,-50 25,-49-25</inkml:trace>
  <inkml:trace contextRef="#ctx0" brushRef="#br0" timeOffset="75787.3267">12626 14362,'0'0,"24"0,51 0,49-25,149-49,74-50,50 0,0 49,-25 26</inkml:trace>
  <inkml:trace contextRef="#ctx0" brushRef="#br0" timeOffset="82615.4005">23416 4564,'0'0,"-25"0,0 0,0 0,-24 50,24-50,0 0,50 0,24 0,26 0,49 0,25 0,-25 0,25 0,-25 0,-25 0,-25 0,-24 0,-1 0,-49 24,-24-24,-51 0,50 0,1 0</inkml:trace>
  <inkml:trace contextRef="#ctx0" brushRef="#br0" timeOffset="83213.8891">23515 4762,'0'0,"-50"0,50 50,-25-50,1 0,48 0,51-25,24 25,25 0,25-49,-25 49,-25 0,0 0,-24 0,-26 0,-24 0</inkml:trace>
  <inkml:trace contextRef="#ctx0" brushRef="#br0" timeOffset="98759.8531">20241 5606,'-25'0,"0"0,0 0,50 0,49 0,26-50,73 1,26 49,24-50,-25 50,1 0</inkml:trace>
  <inkml:trace contextRef="#ctx0" brushRef="#br0" timeOffset="99487.6451">22597 5829,'0'0,"-50"0,26 0,98 0,25 0,25 0,50-50,24 50,1 0,-26 0,-24 0</inkml:trace>
  <inkml:trace contextRef="#ctx0" brushRef="#br0" timeOffset="100147.5072">25450 6003,'-25'0,"0"0,25-25,-50 25,75 0,74 0,25 0,75 0,49-50,-25 50,-24 0</inkml:trace>
  <inkml:trace contextRef="#ctx0" brushRef="#br0" timeOffset="100733.5456">27434 6176,'-25'0,"-24"0,73 0,26-24,74 24,99-75,50 75,0-49,-50 49</inkml:trace>
  <inkml:trace contextRef="#ctx0" brushRef="#br0" timeOffset="101427.3341">29443 6127,'-49'0,"24"0,74 0,26 0,24 0,25-25,-25 25,0 0,-24 0,-26 0,-24 25</inkml:trace>
  <inkml:trace contextRef="#ctx0" brushRef="#br0" timeOffset="102777.2071">21059 5556</inkml:trace>
  <inkml:trace contextRef="#ctx0" brushRef="#br0" timeOffset="104406.5709">15304 4837,'0'0,"0"-50,0 1,-74 49,49 0,0-25,-24 25,-1 0,-24-50,24 50,1 0,-1 0,0-25,26 25,-1 0,0 0,-25 0,26-49,-26 49,0 0,26 0,-1 0,-25 25,1-25,49 24,-50-24,50 25,-50-25,50 50,-49-50,49 25,-25-25,25 24,-50 26,50-25,-25-25,25 50,0-26,-24 26,24-25,0 0,-50 24,50-24,0 0,0 24,0-24,0 0,0 0,0 24,25-24,-25 25,74-25,-74-1,50 26,-50-25,49 24,-49-24,50 0,25 25,-51-50,1 0,25 0,24 0,25 0,50-25,0-25,0 1,-25-1,-25 25,-49-24,-1 24,1-25,-25 1,-25 24,49-50,-49 26,0-1,0 1,0-1,0 0,0 1</inkml:trace>
  <inkml:trace contextRef="#ctx0" brushRef="#br0" timeOffset="105358.7014">23292 5854,'-25'0,"0"0,-25-50</inkml:trace>
  <inkml:trace contextRef="#ctx0" brushRef="#br0" timeOffset="106559.1023">13444 5283,'25'0</inkml:trace>
  <inkml:trace contextRef="#ctx0" brushRef="#br0" timeOffset="107389.0984">26095 5779,'-50'0</inkml:trace>
  <inkml:trace contextRef="#ctx0" brushRef="#br0" timeOffset="112083.0403">24185 9401,'0'0,"-25"0,74-50,51-123,98-75,100-25,-25-25,-25 75,-50 99,-49 49,-75 75</inkml:trace>
  <inkml:trace contextRef="#ctx0" brushRef="#br0" timeOffset="112301.9781">24954 9103,'0'0,"-25"-24,25-51,74-49,125-124,173-149,273-198,123-149,249 24</inkml:trace>
  <inkml:trace contextRef="#ctx0" brushRef="#br1" timeOffset="153171.7859">15875 4738,'-25'0,"-24"0,49 24,0 1,24 25,1-25,25 24,-25-49,24 25,1-25,24 0,1 0,-1 0,0 0,1 0,-25 0,24 0,0 0,1 0,-1 0,1 0,24-49,-25 49,1-50,-1 50,-24-50,-26 50,-24-49,50 49,-50-50,50 50,-50-50,0 1,24 24,-24 0,0-24,0-1,50 0,-50 1,0 24,0-25,0 26,25-1,-25-25,0 25,0 1,0-26,0 0,0 26,0-1,-50-50,25 51,-49-26,24 0,26 50,-26-49,25 49,0-50,-24 50,24-50,0 50,-24-74,24 74,-25-25,25 25,1-49,-26 49,-24 0,-1-25,1 25,24 0,1 0,-1-50,0 50,1 0,24 0,-25 0,25 0,-24 0,-1 0,25 25,1-25,-26 25,0-25,26 49,-26-49,25 25,0-25,-24 25,24-25,-25 74,-24-74,0 50,24 0,50-1,-25-24,25 25,-49-1,49 1,0 0,-25-50,25 49,0 26,0-51,0 26,0-25,0 0,0 24,0-24,49 0,-49 24,25-24,-25 25,25-50,-25 74,0-49,50 25,-50 24,24-74,-24 50,50-26,-25 26,0-25,24 25,-24-50,-25 24,74-24,-49 0,25 0,-1 0,-24 0,0 25,25-25,-26 0,1 0,25 50</inkml:trace>
  <inkml:trace contextRef="#ctx0" brushRef="#br1" timeOffset="163634.5111">9004 5209,'50'0</inkml:trace>
  <inkml:trace contextRef="#ctx0" brushRef="#br1" timeOffset="175844.136">3125 8210,'-24'0,"73"-49,26 24,-26-25,1 50,-1-49,1 49,-25-50,0 50</inkml:trace>
  <inkml:trace contextRef="#ctx0" brushRef="#br1" timeOffset="176070.7302">3225 8409,'0'0,"24"0,26-25,24 25,-24-25,0 25</inkml:trace>
  <inkml:trace contextRef="#ctx0" brushRef="#br1" timeOffset="181884.3446">14784 9376,'0'0,"74"-25,0-24,50-1,-24 1,-51 49,1-25,-1 25,-73 0</inkml:trace>
  <inkml:trace contextRef="#ctx0" brushRef="#br1" timeOffset="182032.7853">15007 9475,'521'-148,"-1042"296,1091-296</inkml:trace>
  <inkml:trace contextRef="#ctx0" brushRef="#br1" timeOffset="209115.6137">11559 14412,'0'0,"-25"0,0 0,25-25,75-50,-1 50,1-24,-1 49,0-50,-24 50,-25 0</inkml:trace>
  <inkml:trace contextRef="#ctx0" brushRef="#br1" timeOffset="209565.9544">11336 14114,'0'0,"49"0,1 0,24-50,1 1,24 24,-49 25,-26 0,1 0</inkml:trace>
  <inkml:trace contextRef="#ctx0" brushRef="#br1" timeOffset="210973.2186">14709 13965,'-25'0,"50"0,25 0,24 0,25 0,25-25,-49 25,-26 0,1 0,-25 0</inkml:trace>
  <inkml:trace contextRef="#ctx0" brushRef="#br1" timeOffset="211193.395">14833 14163,'25'0,"49"-24,1 24,-1 0,-24-25,-1 25,-24 0</inkml:trace>
  <inkml:trace contextRef="#ctx0" brushRef="#br1" timeOffset="219737.5709">3150 12402,'-25'0,"1"0,24-49,49 49,-24 0,-25-25,25 25,0 0,24 0,-24-50,25 50,-1 0,-24 0,0-24,24 24,-24 0,0 0,0 0,24-25,-24 25,0 0,25 0,-1 0,1-50,24 50,1 0,24-50,0 50,50 0,-50 0,0 0,-24 0,-1 0,-24 0,-25 0,24-24,-74 24,1 0</inkml:trace>
  <inkml:trace contextRef="#ctx0" brushRef="#br1" timeOffset="220254.4642">3522 12551,'0'0,"-74"0,49 0,75 0,-1 0,50 0,1 0,49-25,-50 25,0 0,-25-49,-24 49,0 0</inkml:trace>
  <inkml:trace contextRef="#ctx0" brushRef="#br1" timeOffset="239409.889">23093 4812,'0'0,"-49"0,49-25,-25 25,0 0,99-74,75 74,0-50,-25 50,50-99,-1 99,-24-25,-50 25,1 0,-26 0,-24 0,-26 0,-48 0</inkml:trace>
  <inkml:trace contextRef="#ctx0" brushRef="#br1" timeOffset="240098.8436">23316 4688,'-24'0,"-1"0,-25 0,50-25,-25 25,1 0,48 0,51-49,24 49,50-75,0 75,-50-49,-25 49,-24 0,24 0,-49 0,0 0,-25-25,-25 25,-24 25</inkml:trace>
  <inkml:trace contextRef="#ctx0" brushRef="#br1" timeOffset="240393.5795">23341 4713,'50'0,"-1"-50,26 50,-1-25,25 25,-49 0</inkml:trace>
  <inkml:trace contextRef="#ctx0" brushRef="#br1" timeOffset="241276.257">23713 3349,'0'-25,"0"-25,0 25,0 50,0 25,0-25,0-1,0 26,0-25,0 49,0-49,0 0,0 0</inkml:trace>
  <inkml:trace contextRef="#ctx0" brushRef="#br1" timeOffset="241614.356">23664 3373,'0'0,"0"-49,0 24,0 0,0 0,74 25,-49-49,0 49,24-25,-24 25,0 0,-25 25</inkml:trace>
  <inkml:trace contextRef="#ctx0" brushRef="#br1" timeOffset="241876.6537">23664 3398,'0'0,"24"0,26 0,-25 0,0 0,-1 0</inkml:trace>
  <inkml:trace contextRef="#ctx0" brushRef="#br1" timeOffset="242334.4292">23986 3373,'0'-49,"0"74,0 24,25-24,-25 25,0-26,0 1</inkml:trace>
  <inkml:trace contextRef="#ctx0" brushRef="#br1" timeOffset="242581.7679">23961 3150,'0'0,"0"-25,75 25</inkml:trace>
  <inkml:trace contextRef="#ctx0" brushRef="#br1" timeOffset="242986.2162">24135 3324,'0'0,"25"0,24 0,1 25,-50 24,50-24,-50 25,0-75,0-25,0 25,0-24,0 24,24 0,26 25,0 0</inkml:trace>
  <inkml:trace contextRef="#ctx0" brushRef="#br1" timeOffset="243465.9734">24631 3200,'-124'25,"248"-50,-248 74,99-49,25 25,25-25,0 0,24 50,-24-50,0 0,25 0,-1 25,-24 24,-25-24,-25-25,-24 25,24-25,-25 0,25 0</inkml:trace>
  <inkml:trace contextRef="#ctx0" brushRef="#br1" timeOffset="243826.054">24780 3076,'0'0,"25"0,-25 49,24-24,-24 0,50 25,-25 24,-25-49,50-25,-50 25</inkml:trace>
  <inkml:trace contextRef="#ctx0" brushRef="#br1" timeOffset="243993.7564">24755 3274,'174'-74,"-348"148,397-148,-198 74</inkml:trace>
  <inkml:trace contextRef="#ctx0" brushRef="#br1" timeOffset="244592.8597">25177 3324,'0'0,"0"-25,25 50,-1-25,1 49,25-49,-50 50,49-50,-49 50,25-50,-25-75,0 1,0-1,0 26,0 24,25 25,-25-50,74 50,-24 0,-25 25</inkml:trace>
  <inkml:trace contextRef="#ctx0" brushRef="#br1" timeOffset="245897.0666">25747 3200,'-124'149,"124"-125,124-197,-248 396,149-248,-25-49,50 49,-50-25,49 50,1 0,-25 50,24-50,1 50,-25-50,24-25,-49 0,0 0,0-24,0-26,0 1,0-1,-24 1,24 24,-25 26,25-26,-50 50,50 25,0 0,0 24,0 1,50 49,-50-25,49 1,-49-26,75 1,-75 0,49-50,-49 24,25-24,0-24,-25-1,0-25,0 1,0-1,0 0,0 1,50 49,-50 25,0 24,24-24,-24 0,25-25,-25 49,50-49,-25 0,-1 0,-24-24,50-51,-50 1,0 49,0 75,0-26,25-24,-25 50,25-50,24 25,-24-25,0 0,24 0,1 0,-50-25,0-25,0 1,0 24,0 75,0 24,0-49,0 0,25-25,-25 49,49-49,1 50,-25-50,0 0</inkml:trace>
  <inkml:trace contextRef="#ctx0" brushRef="#br1" timeOffset="246841.6958">27136 3349,'0'0,"25"-25,25 25,-25 0,-25-25,24 25,26 0,0 25,-50 24,0-24,-50-25,25 0,0 0,-24 0,-1 0,50-49,0-26,0 26,25 49,0-50,24 50,1-25,24 25,-24-74,0 74,-1-50,-24 50,-25-49,25 49,-25-25,0-25,0 25,-50 25,25 0,1 0,24 25,0 0,0 25,0-1,0 1,24 24,-24 1,75-1,-50 25,-25-49,74-1,-74-24,25 25,-25-1,0-24,0 25</inkml:trace>
  <inkml:trace contextRef="#ctx0" brushRef="#br1" timeOffset="247002.2905">27508 3522,'149'-99</inkml:trace>
  <inkml:trace contextRef="#ctx0" brushRef="#br1" timeOffset="247856.2402">28079 3373,'0'-24,"0"-26,0 0,25 50,24 0,-24-24,25 24,-1 24,-49 1,25 25,-25-25,0-1,0 1,0 25,-49-25,24-25,25-50,0 25,25-24,-25 24,49-25,26 1,-75 24,24 25,-24-50,0 100,0 24,0-49,0 25,25-50,-25 24,75-24,-26 50,-24-50</inkml:trace>
  <inkml:trace contextRef="#ctx0" brushRef="#br1" timeOffset="253889.0581">20489 5730,'0'0</inkml:trace>
  <inkml:trace contextRef="#ctx0" brushRef="#br1" timeOffset="255352.945">14461 4266</inkml:trace>
  <inkml:trace contextRef="#ctx0" brushRef="#br1" timeOffset="256838.369">15156 4862,'0'-25,"0"-25,-50 50,25 0,25-25,-25 25,-24-24,-1-26,1 25,-1 25,50-49,-50 49,-24 0,0 0,49 0,0 0,-49 0,49 0,-25 0,-24 0,24 0,50 24,-25-24,25 25,-49-25,-1 50,0-1,26 1,24 0,-50-50,50 74,0-49,-25-25,25 50,0 24,0-49,0 0,0-1,0 26,0-25,0 0,0-1,0 26,0-25,0 0,0 24,0-24,50 25,-50-1,25-49,-25 75,49-75,-49 24,50-24,-50 25,49-25,-24 0,25 50,0-50,-1 0,1 0,-1 0,-24 0,25 0,-25 0,-1 0,1 0,25-25,-25 25,-1 0,26 0,-25-50,24 50,1-49,-25 49,0-25,24 25,-49-25,50 25,-50-49,25 49,-25-25,49-25,-49 1,0-1,0 0,25 26,-25-1,0-25,0 25,0 1,0-1,0-25,0 1,0-1,0 0,-50 1,26 24,-26 25,50-25,-25 25,25-50,-25 50</inkml:trace>
  <inkml:trace contextRef="#ctx0" brushRef="#br1" timeOffset="257964.5308">22796 5705</inkml:trace>
  <inkml:trace contextRef="#ctx0" brushRef="#br1" timeOffset="261905.3361">11187 5283,'0'-49,"0"24,0 0,-50-24,25-1,25 25,-49-24,49-1,0 25,0 0,25-24,-1 24,26-25,-25 1,25-1,24-24,-49 24,24 25,-24-24,0 49,25-50,-26 50,26-25,-25 25,24-49,1 49,0 0,-1 0,26 0,-1 0,-24 0,-1 0,-24 24,25 26,-50-25,49 24,-49-24,25 0,-25 25,0-26,50 1,-50 25,0-25,0-1,0 1,0 25,0-25,0 0,0 24,0-24,-25 0,25 24,-25-24,0 0,-24 25,24-26,-25-24,25 50,1-50,-26 74,25-74,-24 50,-1-50,25 50,-24-1,-26-49,26 50,-1-50,0 49,1-49,24 0,0 0</inkml:trace>
  <inkml:trace contextRef="#ctx0" brushRef="#br1" timeOffset="264618.574">21134 9153,'-50'0,"75"0,24 0,51 0,73-74,50-26,1 26,49 24,-50 50,0-49,-99 49,-49 0,-51 0,-48 0,-26 0,0 24,-24-24,-1 75</inkml:trace>
  <inkml:trace contextRef="#ctx0" brushRef="#br1" timeOffset="264877.9102">21233 9699,'297'-174,"-24"50,-843 422,1438-745,-546 298,51 50,-51 0,-124 99,-74 0,-74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39.7093" units="1/cm"/>
          <inkml:channelProperty channel="Y" name="resolution" value="39.79275" units="1/cm"/>
        </inkml:channelProperties>
      </inkml:inkSource>
      <inkml:timestamp xml:id="ts0" timeString="2021-03-17T08:46:22.942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92D050"/>
    </inkml:brush>
  </inkml:definitions>
  <inkml:trace contextRef="#ctx0" brushRef="#br0">27484 10046,'0'0,"0"-25,-25 0,25-24,25-1,-1 50,1 0,0 0,49 0,-49 0,0 25,-25 49,0-24,0 0,0-1,-25 1,25-1,-74-24,24 25,1-50,49-50,0 1,74-1,-49 0,24-24,-24 49,0 0,25 25,-26-74,1 74,-25-25,50 25,-50-25,25 25,-25-49,-25 98,25-24,-50 0,50 24,0-24,0 0,0 25,25-25,0-1,24 26,-24-50</inkml:trace>
  <inkml:trace contextRef="#ctx0" brushRef="#br0" timeOffset="216.9386">28228 10071,'0'0,"0"-25,0 50,0 0,0-1,0 26,0-25,-25 0,25 24,-25-49</inkml:trace>
  <inkml:trace contextRef="#ctx0" brushRef="#br0" timeOffset="895.2422">28401 9798,'0'-75,"0"51,0 98,25-49,-25 24,25-49,-25 25,50-25,-26 0,1-25,-25-24,0-26,0 125,50 0,-50-1,0 1,0 24,25 1,-25-26,0 26,0-26,0-24,0 0,0 25,-25-50,-25 0,50-25,-49 0,49-25,0-24,0 0,0 49,0 0,49-25,-24 50,0-25,24 25,1 0,-25 0</inkml:trace>
  <inkml:trace contextRef="#ctx0" brushRef="#br0" timeOffset="1168.5691">28873 9624,'0'-25,"24"25,26 25,-25-25,24 75,-49-26,50 1,-50 24,0-24,0 24,0 1,0-26,0 1,-50 0,-49 24,-50 0,-24 1</inkml:trace>
  <inkml:trace contextRef="#ctx0" brushRef="#br0" timeOffset="1596.9982">27310 9674,'0'0,"0"-25,-50 25,1 25,49 0,-25 24,25 26,-74-1,74 50,0-49,0-1,0-24,24-26,51 26,49-50,25 50</inkml:trace>
  <inkml:trace contextRef="#ctx0" brushRef="#br0" timeOffset="2429.2597">26814 10964,'0'-25,"0"99,0 1,0-1,0 1,0-1,0-24,0-26,25 1,-1-25</inkml:trace>
  <inkml:trace contextRef="#ctx0" brushRef="#br0" timeOffset="2965.8872">27112 11038,'0'-50,"0"75,0 0,0 0,0 24,49-24,1-25,-1 0,-24 0,-25 25,0 25,0-25,0 24,-25-49,-24 0,24 0,0 0</inkml:trace>
  <inkml:trace contextRef="#ctx0" brushRef="#br0" timeOffset="3164.8949">27136 11038,'0'-50,"25"50,25-24,-1 24,1 0,0 0,-26 0</inkml:trace>
  <inkml:trace contextRef="#ctx0" brushRef="#br0" timeOffset="4364.5991">25797 11212,'0'-25,"0"-25,0 25,25 25,74-24,-49 24,-1 0,-49 74,0-24,0-1,0 26,-25-26,25 26,-74-50,74-1,-25-24,50 0,25 0,-1-74,26 74,-26-50,1 50,-1 0,1 0</inkml:trace>
  <inkml:trace contextRef="#ctx0" brushRef="#br0" timeOffset="4817.1785">26541 11112,'0'0,"50"0,-50-49,-25 24,0 25,0 0,-24 0,24 0,25 50,0-1,-25-24,25 25,0-1,0 1,25-50,-25 50,49-50,-24 0,25 0,24-50,-74 0,25 1,-25 24,0 0,0 0,0-24,-25 24,0 25,-49 0,49 49,-24 1</inkml:trace>
  <inkml:trace contextRef="#ctx0" brushRef="#br0" timeOffset="5429.998">27856 11361,'0'-25,"24"25,26 0,-50 25,0 24,0 1,-25 24,-99 1</inkml:trace>
  <inkml:trace contextRef="#ctx0" brushRef="#br0" timeOffset="8907.7229">28625 10840,'0'-25,"0"0,0 50,0 49,0-24,0-1,0 1,0 0,0-1,0 1,0-25,49-25,-49-25,25-25,-25 1,50-1,-50 0,49-24,-49 24,50 1,-50 24,49-25,-49 26,25 24,-25 24,-25 26,25-25,-49 0,24 24,-25-24,26 25,-1-50,25 24,-50-24,75 0,49 50,-49-50,25 50,-25-50,-1 49,51 1,-50-50,-25 25,24-25</inkml:trace>
  <inkml:trace contextRef="#ctx0" brushRef="#br0" timeOffset="9266.8301">29344 11013,'0'0,"0"-49,0 73,50 1,-50 25,0-1,0 26,0-50,24 0,-24 24,0 1</inkml:trace>
  <inkml:trace contextRef="#ctx0" brushRef="#br0" timeOffset="9808.7163">29592 10393,'0'0,"0"-25,50 25,-1 50,1 0,-25 24,24 50,1-25,-50 0,25 1,-25-51,0 1,0-1,0 1,-25 25,-25-1,-74 25,0 25</inkml:trace>
  <inkml:trace contextRef="#ctx0" brushRef="#br0" timeOffset="10665.7428">25673 10616,'0'-49,"-25"49,25 25,-50 49,50 0,-49 26,49 24,-50 24,50 1,0-49,0-26,0-24,0-1,50 1,24-25,1 24,-1-24,-24 25</inkml:trace>
  <inkml:trace contextRef="#ctx0" brushRef="#br0" timeOffset="12874.6591">26293 12502,'0'0,"-25"0,0 0,-24 0,49-50,0 75,0 0,-50-1,25-24,25-24,0-1,50-25,0 50,-26 0,1 25,-25 0,0 24,0 1,0 0,0 24,0-24,0 24,0-24,-49-26,-1 51,25-75,25-50,0 25,0 1,25-26,49 50,-49 0,50 0,-51 0,1 0,25 0,-25 50</inkml:trace>
  <inkml:trace contextRef="#ctx0" brushRef="#br0" timeOffset="13258.162">26715 12576,'0'-50,"0"1,0-1,-25 50,-25 50,50-1,0 1,0 0,0-1,25 1,-25-25,50-25,-26 24,1-24,-25-24,0-26,0 0,0 1,0-1,0 1,-25 49,25 49,0-24</inkml:trace>
  <inkml:trace contextRef="#ctx0" brushRef="#br0" timeOffset="14553.804">27012 12452,'0'-25,"0"-24,0 24,25 25,25 25,-50-1,0 51,0-26,0-24,25 0,-25 49,0-49,49 0</inkml:trace>
  <inkml:trace contextRef="#ctx0" brushRef="#br0" timeOffset="16107.5019">27211 11212,'0'25,"0"24,-25-49,25-49,25 49,-25 24,49 26,-49-25,0 0,-49-25,49-25,0 0,0-25,0 26,25 24,-25 74,0-49,-25-25,25 25,-25-25,25-50,0 0,0 26,0-1,0-25,50 50,-50-50,49 50,-24 0,-25-24,50 24,-1 0,-49 49,50-24,-50 25,0-1,0 26,-25 24,25 0,-50 0,50-24,-49-26,49 1,-25-50,25 25,50-75,-1 1,1-1,-1 50,26-74,-50 74,24-25</inkml:trace>
  <inkml:trace contextRef="#ctx0" brushRef="#br0" timeOffset="17036.7516">27533 12427,'0'-25,"0"1,0-1,0-25,-49 50,24 0,25 25,-25 25,25-26,0 1,0 25,0-25,0-1,25 26,24-50,-24 0,0 0,0 0,24 25,-24-25,-25 25,0 24,-25-24,1-25,-51 0,75 25,-49-25,24 0</inkml:trace>
  <inkml:trace contextRef="#ctx0" brushRef="#br0" timeOffset="17249.1886">27384 12477,'0'-50,"0"25,25 25,25-74,-1 74,26-25,-1 25,1 0,-51 0</inkml:trace>
  <inkml:trace contextRef="#ctx0" brushRef="#br0" timeOffset="17548.903">28253 12502,'24'0,"26"0,-25 49,24 1,-49-25,0 24,0-24,-24 25,-26-1,-24 50,-75-24</inkml:trace>
  <inkml:trace contextRef="#ctx0" brushRef="#br0" timeOffset="18455.9722">29046 12080,'0'0,"0"-75,0 51,0-1,0 50,0 49,0 0,50 26,-50-1,50-25,-50-24,0 0,24-50,-24 24,0-48,0-26,0-24,50-26,-50 26,25-1,-25 26,49 24,-49-25,25 26,-25 48,0 1,-25 25,25-25,-49 24,49-24,-50-25,50 25,0 25,25-50,-25 74,74-74,-49 50,0-50,25 24,-26-24,-24 50,50-50,-50 25</inkml:trace>
  <inkml:trace contextRef="#ctx0" brushRef="#br0" timeOffset="18947.1574">29592 12427,'0'0,"0"-25,0 1,0-51,0 50,25 25,24 0,1 0,-25 0,-25 75,0-26,0-24,0 0,0 25,0-26,-50-24,50 25,0 0,25-25,25 0,-1 0,1 0,-1 0,1-50,0 50</inkml:trace>
  <inkml:trace contextRef="#ctx0" brushRef="#br0" timeOffset="19236.4011">30138 11832,'0'0,"0"-50,0 25,0 1,49 24,-24 0,0 0,25 24,-26 26,-24 0,50 24,-50 0,0 1,0 24,-25 25,-24-25,-1 25,25-49,-74 24,0-25,24 26</inkml:trace>
  <inkml:trace contextRef="#ctx0" brushRef="#br0" timeOffset="19986.0286">26119 12154,'0'0,"-49"0,-1 0,25 0,25 50,-49-25,49 24,-75 51,26-1,49 50,-75 24,75-49,0-25,0-24,25-1,25-49,24-25,25 75,1-75,24 24,-25-24</inkml:trace>
  <inkml:trace contextRef="#ctx0" brushRef="#br0" timeOffset="20730.8347">26367 13791,'0'0,"0"-49,0 24,-49 25,49-25,-25-24,-25 98,50 26,-24 73,24 1,0 25,0-25,0-50,24-49,26-1,24-49,1 0,-1 0,-24-25</inkml:trace>
  <inkml:trace contextRef="#ctx0" brushRef="#br0" timeOffset="21498.2095">26615 13940,'0'0,"0"-25,50 1,-25 24,24 0,1 0,-25 0,-25 24,0 26,0 0,0-1,-25 26,25-26,-50-24,-24 49,99-74,0 0,24-24,1-1,24-25,-24 50,-25-49,24 49,26-50,-50 50,-25-50,49 50,-49-24,0-1,0 0,0-25,-49 100,49 0,-50-1,50-24,0 25,25-1,24-49,-24 0,0 0,25 0,-50-25,49 1,-49-1,0-25,0 25,0 1,0-1,-25 25,25-50,-49 50,-1 0,50 25,0 25</inkml:trace>
  <inkml:trace contextRef="#ctx0" brushRef="#br0" timeOffset="21764.6286">27459 13816,'0'0,"0"-25,0 1,0-26,0 75,0 0,0 24,0 1,0 24,0-24,25-1,-25-24,24 0,51 25</inkml:trace>
  <inkml:trace contextRef="#ctx0" brushRef="#br0" timeOffset="22337.5804">27880 13717,'0'0,"0"-25,0-24,0 24,-24 25,-26 0,-24 0,74 25,-25-25,25 24,0 26,0 0,0-26,25 26,-1-25,26 0,0-25,24 0,-49 49,0-49,-25 25,0 0,0 24,-50-49,50 25,-50-25,1 0,49-49,-25-1,25 25,0 0,0-24,25 24,-25 0,74 25,-49-74,25 74,-26 0,1 0</inkml:trace>
  <inkml:trace contextRef="#ctx0" brushRef="#br0" timeOffset="22558.7894">28451 13866,'50'25,"-50"24,0 26,0 24,0 25,-50-25,0 25,-24-74</inkml:trace>
  <inkml:trace contextRef="#ctx0" brushRef="#br0" timeOffset="23606.4008">29270 13643,'0'0,"0"-50,0 0,0 26,0 73,0 26,49 24,-49-25,25 1,-25-51,50-24,-50 25,0-99,0-1,0 1,24 0,-24 24,0-24,75 24,-75 0,25 1,-1 24,26 25,-50 25,0 24,-50-24,50 0,-49 25,24-26,25 26,-50-50,50 25,25-25,25 0,-1 0,1 0,0 0,-1 49,1 1,-50-25,49 0</inkml:trace>
  <inkml:trace contextRef="#ctx0" brushRef="#br0" timeOffset="24243.7711">30014 13618,'0'0,"0"-25,0 0,0-24,0 24,24 0,26 25,0 0,-26 25,-24 0,0-1,0 26,0-25,0 0,0 24,0-24,-24-25,24-50,24 50,1 0,25 0,-50 25,50-25,-50 50,0-25,0 24,0-24,0 25,-25-50,25 49,-50-49,25 25,-24-25,-1 0,50-25,0-24,25 49,24 0,-24-25,25 25</inkml:trace>
  <inkml:trace contextRef="#ctx0" brushRef="#br0" timeOffset="24552.9451">30336 13171,'0'0,"25"0,-25-49,50 49,-26 0,1 0,0 0,25 49,-26-24,-24 25,75 24,-75 1,0-26,0 26,25-26,-25 26,0 24,-75 50,1-25,-1-25,-24 0,25-25</inkml:trace>
  <inkml:trace contextRef="#ctx0" brushRef="#br0" timeOffset="25289.6885">26888 15106,'0'0,"-25"0,-24 0,24 0,25 25,0 24,-25 51,25 49,0 49,0-24,0-75,50-25,-1 1,26-51,-1-24,-24 0,0 0,-1 0</inkml:trace>
  <inkml:trace contextRef="#ctx0" brushRef="#br0" timeOffset="25976.2106">27186 15503,'0'0,"0"-25,0-24,50-26,-26 75,1 0,25 0,-50 50,0-25,0 24,0 1,0-1,-50 26,50-26,-49-24,49 0,49-75,1 50,-25-99,24 74,-24 1,-25-26,50 25,-50 0,49 25,-49-74,0 49,-25 25,1 25,24 25,0-26,0 1,0 25,0-25,0 24,49-49,1 0,-1 0,-49-49,25 24,-25 0,0-49,0 49,-25 0,-24-25,-1 50,50 50</inkml:trace>
  <inkml:trace contextRef="#ctx0" brushRef="#br0" timeOffset="26529.7251">27732 15280,'0'0,"24"0,-24-25,50-25,0 25,-1 25,1 0,-25 0,-25 25,0 0,0 25,0-1,0 1,-25 24,25-49,-25-25,25 25,50-50,-26 25,26-49,0 49,-25-50,-1 50,26-25,-25 25,0-50,49 1,-74 24,0-25,0 1,0-1,-25 25,25 50,0 0,0 25,0 24,0-24,25-1,-25 1,0 0,50-1</inkml:trace>
  <inkml:trace contextRef="#ctx0" brushRef="#br0" timeOffset="26740.0668">28773 15255,'0'74,"0"1,0-1,-24 1,24-26,-75 50,-24 25</inkml:trace>
  <inkml:trace contextRef="#ctx0" brushRef="#br0" timeOffset="29676.9274">29766 14957,'0'0,"-50"-49,50 24,0 0,0 99,0 1,25 24,-25 0,49 25,-49-24,25-51,-25-24,0 0,0-50,0-25,50-24,-50-25,0 24,25 1,-25-1,49 1,-49 49,0 0,0 100,0-50,0 24,-25 1,25-1,0 1,-24 0,24-26,0 26,0-25,74-25,-24 0,24 0,0 0,1-50</inkml:trace>
  <inkml:trace contextRef="#ctx0" brushRef="#br0" timeOffset="30230.006">30510 15304,'0'-24,"0"-26,-50 75,25-25,-24 49,24-49,0 0,25-49,0-26,0 51,0-1,50-25,-50 25,0 1,0-1,25 25,24 49,-49 26,75-1,-75 25,99 1,-74-26,-25-24,49-1,-49-24,50-25,-50 25,25-25</inkml:trace>
  <inkml:trace contextRef="#ctx0" brushRef="#br0" timeOffset="30500.9142">30609 14511,'0'0,"0"-25,50 25,24 0,0 0,26 74,-51 50,1 50,-50 49,0-24,0-1,0-24,0-50,-75 25,26-25,-50 0,-1-50</inkml:trace>
  <inkml:trace contextRef="#ctx0" brushRef="#br0" timeOffset="37932.6653">2232 15354,'-24'0,"-26"50,25-50,75 0,-25 0,-1 0,1 0,50 0,-26 0,1 0,-25 0,24 0,1 0,-1 0,-24 0,0 0,25 0,-25 0,-1 25,26-25,0 0,-26 0,1 0,0 0,25 0,-1 49,1-49,-1 0,1 0,-25 0,0 0,-1 0,26 0,-25 0,0 0,24 0,26 0,-26 0,26 0,-1 0,1 0,-1 0,0 0,-24 0,0 0,-1 0,-24 0,25 0,24 0,0 0,-24 0,24 0,1 0,-1 0,1 0,-1 0,0 0,-24 0,25 0,-26 0,1 0,-1 0,26 0,-1 0,1 0,-26-25,26 25,-1 0,0 0,26 0,-26-49,25 49,-24 0,24 0,0 0,-24-25,-1 25,0 0,1 0,-1 0,1 0,-1-50,0 50,1 0,-1 0,1 0,49-25,-25 25,0 0,-24 0,24 0,0 0,-25 0,1 0,-1 0,1-49,-26 49,1 0,-1 0,1 0,0 0,-25 0,24 0,-24 0,0 0,24-25,-24 25,0 0,25 0,-1 0,1 0</inkml:trace>
  <inkml:trace contextRef="#ctx0" brushRef="#br0" timeOffset="42877.2903">2828 14461,'0'-25,"0"1,49 24,-24 0,0 0,0 0,24 0,1 0,-25 0,24 0,1 0,0 0,-1-50,-24 50,0 0,49-50,-24 50,-25-49,24 49,-24-25,0 25,24-50,1 25,0-49,-1 0,-24 24,25 0,-1 1,1-26,0 1,24 0,-24-26,-1 51,-24-1,25 1,-26 24,26-25,-25 25,0 1,24-26,-24 0,25 1,-26 24,26 0,24-25,-24 26,0-26,-1 25,26-24,-26 24,1 25,0-75,24 75,-49-49,0 49,24-25,-24 25,0-50,24 50,-24-24,0 24,25 0,-26 0,-24-25,50 25,0 0,-1 0,26 0,-51 0,1 0,25 0,-1 0,26 0,-50 0,0 0,24 25,-24-25,0 49,24-49,26 0,-1 0,1 0,-1 0,0 0,1 0,-26 0,1 0,-25 0,0 0,24 0,-24 0,0 0,0 0,24 0,-24 0,0 0,25 0,-1 0,1 0,-25 0,-1 0,26-25,-25 25,0 0,24 0,1-49,24 49,1-25,-1 25,0-50,1 50,24-49,-25 49,-24-25,0 25,-1 0,1-50,0 50,24 0,-24 0,24-24,-24 24,-26 0,26 0,-25 0,-25-50,49 50,-24 0,25 0,-50-25,49 25,-24 0,0 0</inkml:trace>
  <inkml:trace contextRef="#ctx0" brushRef="#br0" timeOffset="46617.1551">8434 15230,'0'25,"-50"-25,25 0,0 25,75-25,-25 0,24 0,1 0,24 0,1 0,24 0,0 0,0 0,26 0,-26-50,0 50,-25 0,-24 0,0 0,-26 0</inkml:trace>
  <inkml:trace contextRef="#ctx0" brushRef="#br0" timeOffset="54084.3645">30361 9947,'0'-25,"0"50,0-75,25 0,24 50,1 0,0 0,-26 50,-24-25,0 0,0-1,0 26,0-25,-24 0,24 24,-50-24,0-25,26 50,-26-1,0-49,50-74,25 49,0 25,0 0,24 0,-24 0,-25 50,25-50,-25 25,50-25,-26 0</inkml:trace>
  <inkml:trace contextRef="#ctx0" brushRef="#br0" timeOffset="54644.3932">30733 10046,'0'0,"0"-25,0-25,-25 50,25 25,-25-25,25 50,0 0,0-1,50-24,-25-25,0 0,-1 0,-24-25,0-24,0-1,0 25,0-25,-24 50,-1 0,25 25</inkml:trace>
  <inkml:trace contextRef="#ctx0" brushRef="#br0" timeOffset="55153.7146">31006 9922,'0'-25,"0"50,0 0,0-1,0 1,0 25,0-25,0 24,49-49,-49 25</inkml:trace>
  <inkml:trace contextRef="#ctx0" brushRef="#br0" timeOffset="56192.3544">31254 9897,'0'-25,"0"-24,50 49,-26 0,1 0,25 0,-25 0,24 0,-74 0,25 24,-24-24,24 25,-50 0,50 25,0-26,50-24,-26 0,1 0,25 0,-50 25,25-25,-25 50,0 0,0-26,-50 1,25-25,0 0,-24 0,24 0,75 0,-1 0,-24 0,-25 50</inkml:trace>
  <inkml:trace contextRef="#ctx0" brushRef="#br0" timeOffset="78567.1519">28947 8062,'0'0,"0"24,25-24,-25 50,49-50,-49 25,25-25,0 0,0 0,25 0,-50-25,0-25,0 1,0-1,0 100,24-1,-24 1,0 0,0 24,0 25,0 0,0-24,0-1,0-24,0-1,0-24,0 0,-24-25,-1-25,25 0,-75-49,75 49,0 0,0-24,0-1,0 25,50 25,-25 0,0 0</inkml:trace>
  <inkml:trace contextRef="#ctx0" brushRef="#br0" timeOffset="78791.7537">29394 8434,'0'-50,"0"25,24 25,51 0,-50 0,24 0</inkml:trace>
  <inkml:trace contextRef="#ctx0" brushRef="#br0" timeOffset="78944.6052">29468 8558,'0'0,"25"-25,0 25,24 0,-24 0,0 0</inkml:trace>
  <inkml:trace contextRef="#ctx0" brushRef="#br0" timeOffset="79391.9488">30088 8161,'0'0,"0"-50,0 25,-25 25,-24 0,49 25,-25 0,25 25,0 24,0-24,0-1,0 1,0-1,49 1,-49 0,25-50,-25 24,0 26,-49 0</inkml:trace>
  <inkml:trace contextRef="#ctx0" brushRef="#br0" timeOffset="79564.4875">29890 8508,'0'-74,"0"148,49-148,1 24,-1 50,1 0,0 0,-1 0,-24-25,0 25</inkml:trace>
  <inkml:trace contextRef="#ctx0" brushRef="#br0" timeOffset="79787.9549">30361 8260,'-50'-50,"100"100,-124-50,74 74,0 1,0-26,0 1,0-25,0 0,24 24,1-24</inkml:trace>
  <inkml:trace contextRef="#ctx0" brushRef="#br0" timeOffset="80335.849">30535 8334,'-25'-49,"25"24,0 0,25 25,24 0,1 0,-25 0,-25 75,0-26,0-24,0 0,0 24,-50-49,100 0,-50-49,24-1,-24 25,25 1,-25-26,50 50,-50-50,-25 50,0 50,25 0,0-1,75-24,-51-25,1 0,0 0</inkml:trace>
  <inkml:trace contextRef="#ctx0" brushRef="#br0" timeOffset="80592.8372">30931 8037,'0'0,"75"25,-26-1,-24 51,-25-1,75 1,-75-26,0 1,0-1,0-24,-25 25,0-25,-49 24,-1-24,1 25</inkml:trace>
  <inkml:trace contextRef="#ctx0" brushRef="#br0" timeOffset="91065.9479">25127 11584,'0'49,"50"-49,-1 25,1 25,0-1,-26 1,-24 0,25-1,-25-24,0 0,0 0,-25 24,25-24,-74 25,49-26,25 26,-49-50,49 25,0 0,24-25,1 0,0 49,25-49,-26 50,-24-25,50 24,-50 1,50 49,-50-24,0-1,0 25,0 25,0-49,0-1,-25 0,25-24,0 25,-25-51,25 1,0 0,0 25,0-26,50 26,-26 0,-24-26,50 26,-50 24,25 50,-25-24,0-1,49-25,-49 25,0 1,0 24,0-50,0-24,50 24,-50-49,0 0,25-25,-25 49,25-49,-1 0,26 0,-25 25,24 50,-49-26,25 50,-25 1,75-1,-75 0,49 0,-49-49,25 0,-25-1,0 1,0-25,0-1,50-24,-25 0,-25 25,24 50,-24-1,50 0,-50 1,50-1,-50-24,24-1,-24-24,0 0,25-25,25 0,-25 50,-25-1,24 1,-24-25,50-25,-50 49,25-49,0 0,-25-25,0-24</inkml:trace>
  <inkml:trace contextRef="#ctx0" brushRef="#br0" timeOffset="97058.0247">30485 10468,'0'24,"50"1,-26-25,1 0,0 0,25 0,-26 25,1-25,25 0,-25 0,-1 0,26 0,0 0,-26 0,1 0,0 0,25 0,-1 0,1 0,-1 0,1 0,0 0,24 0,-24 0,24 0,1-25,-51 25,1 0,25 0,-50-49,25 49,24-25,1 25,-1-50,-24 50,0-25,25 25,-50-24,24 24,-24-50,25 50,-25-25,50 25,-50-25,0-24,25 24,-25 0,0-24,0 24,0 0,0 0,0-25,0 26,0-1,-50-25,25 1,-24-1,49 25,-25 25,25-49,-25 49,25-25,-50 25,1-25,24 25,0-50,-49 50,74-24,-50 24,25 0,1-50,-51 50,50 0,-24 0,24 0,-25 0,26 0,-1 0,0 0,-25 0,1 0,-1 0,25 0,0 0,-24 0,24 25,0-25,-24 0,24 0,0 0,-25 0,50 25,-24-25,-1 0,0 0,-25 49,26-49,-1 0,25 25,-75-25,51 0,-1 0,25 25,-25-25,-25 0,50 25,-24-25,-1 0,25 49,-50-49,25 0,25 25,-24-25,24 25,-25-25,-25 49,25-49,25 25,-25-25,25 25,-49-25,49 50,-25-50,25 24,0 1,-25-25,25 50,0 0,0-1,-25-49,25 50,0-25,0-1,0 26,0 0,0-26,0 1,25-25,-25 50,25-50,25 0,-50 25,24-25,1 0,0 0,-25 24,50-24,-25 0,-1 0,26 0,-25 0,0 50,24-50,-24 0,0 0,24 25,-24-25,0 0,0 0,24 25,-24-25,25 0,-1 0,-24 0,0 0,0 0,24 0,-24 0</inkml:trace>
  <inkml:trace contextRef="#ctx0" brushRef="#br1" timeOffset="132383.8098">2604 14312,'25'0,"0"0,-25-25,25 25,25 0,-26-49,1 49,-25-25,50 25,-25 0,-25-25,24 25,1 0,-25-49,50 49,-25 0,-1 0,-24-25,50 25,-25 0,0 0,-25-25,24 25,26 0,-25 0,0 0,-25-25,24 25,26 0,-25-49,0 49,24 0,-49-25,25 25,0 0,24 0,-49-25,25 25,0 0,0 0,-25-50,74 50,-49 0,0 0,0 0,24-24,-24 24,0 0,-25-25,50 25,-26 0,1-50,25 50,-50-25,25 25,-1-24,26 24,-50-50,25 50,0-25,24 25,-49-25,25 25,0 0,-25-49,25 49,24 0,-49-25,25 25,0 0,-25-25,49 25,-49-49,25 49,0-25,25 25,-26-25,1 25,-25-50,50 50,-1-24,-24 24,-25-25,25 25,25-50,-26 50,1 0,-25-25,50 25,-25 0,-25-24,25 24,-1 0,-24-50,50 50,-25-25,0 25,-25-25,49 25,-24 0,-25-49,25 49,24 0,1 0,-50-25,25 25,-25-25,25 25,24 0,1 0,-25-50,24 50,1 0,-50-24,25 24,24-25,50-25,-49 50,24 0,-49-49,0 49,25 0,-50-25,25 25,-1 0,-24-25,75 25,-50 0,24 0,-24-25,25 25,-26 0,26-49,0 49,-26-25,26 25,-25-50,24 50,1-25,-25 25,24 0,-49-24,25 24,25 0,-25-50,24 50,26-50,-1 50,25-49,-24 49,-26-25,1 25,-25 0,-25-50,49 50,-24-24,25-26,-1 50,-24-25,50 25,24-74,-25 74,25-25,-49 25,-25 0,24-50,1 50,-50-25,50 25,-50-24,74 24,-74-50,50 50,-50-25,49 25,-24 0,25-25,-25 25,-1 0,26-49,-25 49,0 0,24-25,1 25,-50-25,49 25,1-49,0 49,-50-25,49 25,26 0,-26-50,-24 50,0 0,24 0,1-25,0 25,-26-24,26 24,-50-50,25 50,0-25</inkml:trace>
  <inkml:trace contextRef="#ctx0" brushRef="#br1" timeOffset="147296.3465">3919 15354,'0'-25,"0"0,0-24,0 98,0 1,0 25,0-1,0-24,0-26,0 1,0 25,0-25,0-1</inkml:trace>
  <inkml:trace contextRef="#ctx0" brushRef="#br1" timeOffset="148287.1833">3795 16098,'-25'0,"25"-25,0 1,0-1,25 25,25 0,-25 0,-25 49,0 1,0-25,0 0,0-1,0 26,-25-25,-25 24,25-49,25 50,50-50,49-50,-74 50,0-49,24 24,-49-25,50 26,-50-1,25-25,-25 25,-25 25,-25 50,50-25,0 24,0-24,50-25,-25 50,0-50,24-25,-49-25,0 26,0-1,0-25,-25 50,25-25,-24 25,-1 0,25 50</inkml:trace>
  <inkml:trace contextRef="#ctx0" brushRef="#br1" timeOffset="148645.907">4266 16024,'0'0,"0"-25,0 50,0 24,50 1,-50 0,0-1,25 1,-25-25,0 24,25-49</inkml:trace>
  <inkml:trace contextRef="#ctx0" brushRef="#br1" timeOffset="149223.9472">4490 16049,'0'-25,"0"-25,0 25,24 25,1-24,0 24,25 0,-50 24,0 26,0-25,0 24,0-24,0 25,0-75,24 25,1 0,25 0,-1 0,-49 25,0 24,0 1,-24-50,-26 25,0-25,1 0,24 0,-49 0</inkml:trace>
  <inkml:trace contextRef="#ctx0" brushRef="#br1" timeOffset="154689.8163">3845 13841,'0'50,"0"-26,0-73,0 24,0 0,49 25,-24 25,-25 25,50-50,-50 49,-25-49,0-25,25-49,-25 74,25-50,0 26,25 24,0 0,0 0,-25 74,0-49,0 24,0 1,-25-50,25-25,-50 0,50 1,0-26,0 25,25 25,-25 50,25-50,-25 49,0-24,0 0,-25-25,-24 0,24 0,25-74,0 49,25-25,-1 50,1 0,-25 25,25-25,-25 74,0-49,0 0,0 25,-25-50,25-25,0 0,0 0,0-24,0 24,0 0,25 25,-25 74,0-49,0 25,0-25,0-1,-25-24,-24-74,49 24,0 26,0-1,24 25,1 0,0 49,-25-24,0 0,0 0,0 24,-25-49,25-24,-49-1,49 0,0-25,0 1,0 24,24 0,1 25</inkml:trace>
  <inkml:trace contextRef="#ctx0" brushRef="#br1" timeOffset="158368.4003">5482 15255,'0'0,"0"-50,0 25,0 1,0-1,0 50,0 24,0 26,25-26,-25 1,0-25,0 24,0-24,24 0</inkml:trace>
  <inkml:trace contextRef="#ctx0" brushRef="#br1" timeOffset="159152.8215">5482 15974,'-25'-74,"25"49,0 0,50 25,-26 0,26 0,-50 25,25 0,-25 24,0 1,-25 24,25-24,-50-25,1 24,74-49,-1 0,26 0,0-24,-1 24,1-50,-25 50,24-50,-24 1,-25-26,0 51,0-1,-50 50,50-1,0 26,0-25,0 0,25-25,-25 24,25-24,25 0,-1 0,-49-24,0-26,0 25,0 0,0-24,-24-1,-1 25,-25 25</inkml:trace>
  <inkml:trace contextRef="#ctx0" brushRef="#br1" timeOffset="159440.5761">6003 15776,'0'-50,"0"100,0-75,0 50,49 24,-49 1,0 0,25 24,-25-49,0 24,50-24,-25-25</inkml:trace>
  <inkml:trace contextRef="#ctx0" brushRef="#br1" timeOffset="159867.9546">6176 15776,'149'74,"-174"-74,-99-74,248 198,-99-124,0 0,-25 25,0-1,0 1,-50 50,1-75,-26 49,-24-49</inkml:trace>
  <inkml:trace contextRef="#ctx0" brushRef="#br1" timeOffset="160864.7231">6127 15751,'0'0,"0"-25,-25 25,25-49,0-1,25 50,24 0,1 0,0 0,-50 25,0 49,-50-49,0 0</inkml:trace>
  <inkml:trace contextRef="#ctx0" brushRef="#br1" timeOffset="163384.3249">5383 13122,'0'-50,"24"50,1 25,-25 0,0-1,0 26,0-25,0 0,0 24,0-24,0 0,50-25,-50 25,0 24,0-24,0 0,0 25,0-1,0 26,0-26,0 1,0 24,0-24,0-25,0 49,0-24,25-26,-25 1,0 25,0-25,0-1,0 1,0 25,0-1,0-24,0 0,0 25,0-25,0-1,0 1,0 25,0-25,0-1,0 26,0-25,24 0,-24 24,0-24,0 25,0-1,50 1,-50 24,0-24,0-1,0 1,0 0,0-1,0-24,0 49,0-49,0 0,0 0,0 25,0-75</inkml:trace>
  <inkml:trace contextRef="#ctx0" brushRef="#br1" timeOffset="165311.9495">5308 12601,'-25'-25,"25"50,0 24,0-24,50-25,0-25,-26-24,51-1,-50-24,24-25,1 49,-25 0,-25 26,24 24,-48 74</inkml:trace>
  <inkml:trace contextRef="#ctx0" brushRef="#br1" timeOffset="165932.1764">5358 12576,'0'-50,"0"100,0-25,49 0,-24-25,0 0,49-50,-24 0,-25 1,24-26,-24 26,-25 24,50 25,-50-50,25 50</inkml:trace>
  <inkml:trace contextRef="#ctx0" brushRef="#br1" timeOffset="168882.2715">7863 15180,'-50'0,"50"-24,0 73,0 26,0-1,0 1,25-1,-25 0,0 1,0-26</inkml:trace>
  <inkml:trace contextRef="#ctx0" brushRef="#br1" timeOffset="169638.4728">7689 16098,'-24'0,"24"-25,0-24,0-1,24 50,1 0,50 0,-51 25,-24 0,0 0,0 24,0 1,0-1,-24 1,24-25,-75 24,50 1,75-50,-25 0,0 0,24 0,-24 0,0-74,49 49,-74 0,0-25,0 26,-25 24,25 49,0 1,25-1,0-24,0-25,25 0,-50-74,0 49,0 0,0-24,-25 49,25-25,-25 25</inkml:trace>
  <inkml:trace contextRef="#ctx0" brushRef="#br1" timeOffset="169893.8434">8086 16073,'0'-24,"0"48,25-24,-25 50,0 0,0-26,0 1,0 25,25-50,-25 25,50-25</inkml:trace>
  <inkml:trace contextRef="#ctx0" brushRef="#br1" timeOffset="170456.6923">8210 15949,'75'-74,"-150"148,175-148,-76 124,-24-26,0 1,0 25,0-1,50-49,-50 50,25-50,-25 74,0-49,0 50,0-26,-50-49,1 0,-1 0,50-25,25 1,24 24,-24 0,25 0</inkml:trace>
  <inkml:trace contextRef="#ctx0" brushRef="#br1" timeOffset="173456.829">7863 12080,'0'-25,"0"50,0 0,0 24,0 1,25-25,-50-100,25 50,0-24,0 24,-25 25,25-50,0 75,0 25,0-25,50-25,-50 49,0 1,0-75,0 0,0-49,0 49,0-25,0 75,0 0,0 0,0 24,0-73,0-1,0 0,0 50,0 24,-25-73</inkml:trace>
  <inkml:trace contextRef="#ctx0" brushRef="#br1" timeOffset="175561.6852">7913 12477,'0'-50,"0"75,0 0,0 0,0 24,0 26,0-26,0 1,0-25,0 24,-50-49,50-25,0 1,0-1,0-25,0 25,0-24,0 24,0-25,0 26,0 98,0-24,0-26,0 1,0 0,0 49,0-98,0-1,0 0,0-25,0 26,0-1,0 0,0-25,0 75,0 0,0 0,0 0,0 24,0 1,0-25,0-75,0 0,0 1,0 74,0 24,0-24</inkml:trace>
  <inkml:trace contextRef="#ctx0" brushRef="#br1" timeOffset="183757.0893">29741 9128,'0'0,"-25"0,25-49,74 49,75-50,25 0,24 50,1-74,-26 74,1 0,-50-50,-25 50,-24 0,-26 0,-24 0,-25-49,-25 49,0 0,-49 0</inkml:trace>
  <inkml:trace contextRef="#ctx0" brushRef="#br1" timeOffset="184209.5606">30237 9277,'-50'0,"25"0,25 25,-24-25,98 0,25 0,1 0,48-75,1 75,-50 0,-24-49,-50 49,-50 0,0 0</inkml:trace>
  <inkml:trace contextRef="#ctx0" brushRef="#br1" timeOffset="267630.1651">2530 9847,'0'-24,"-50"24,50-25,0 50,0-1,25 26,-25-25,25 0,25 24,-26-49,1 0,25-25,-50 1,0-1,25 25,-25-25,0-25,0 75,0 50,0-1,0 1,0 24,0 25,49-25,-49-25,0 1,0-26,0-24,0 0,-24-25,-1 0,0-50,-25 1,50-1,-25 1,25-1,0 0,0 26,0-1,50 25,0 0,-1 0,-24 0</inkml:trace>
  <inkml:trace contextRef="#ctx0" brushRef="#br1" timeOffset="267876.629">2977 10145,'49'-25,"1"25,-1 0</inkml:trace>
  <inkml:trace contextRef="#ctx0" brushRef="#br1" timeOffset="268038.5185">3076 10269,'248'0</inkml:trace>
  <inkml:trace contextRef="#ctx0" brushRef="#br1" timeOffset="268993.3879">3894 9847,'0'-24,"-24"24,24-25,-25 25,25-25,-25 25,-25 0,1 0,-26 25,50-25,25 74,-49-74,49 50,0-25,0 24,0-24,49-25,26 50,-50-50,24 0,1 0,0 0,-26 25,1-25,-25 24,0 26,0-25,-74 24,24-49,25 0,25 25,-49-25,49-25,74 25</inkml:trace>
  <inkml:trace contextRef="#ctx0" brushRef="#br1" timeOffset="269300.7746">4068 10021,'0'0,"50"-50,-26 50,1 100,-25-75,0 24</inkml:trace>
  <inkml:trace contextRef="#ctx0" brushRef="#br1" timeOffset="269624.907">4093 9748,'49'-25,"-98"50,98-25,-49 50,-24-25,-1-25,0 0,-25 0,50-25,25 25,25 0,-1 0,-24 0</inkml:trace>
  <inkml:trace contextRef="#ctx0" brushRef="#br1" timeOffset="270047.7097">4316 9971,'99'199,"-198"-398,198 348,-99-173,0-1,25 25,25-75,-26 75,26 25,-50 25,0-1,25 1,-25 0,25-50</inkml:trace>
  <inkml:trace contextRef="#ctx0" brushRef="#br1" timeOffset="270563.21">4713 9996,'149'-124,"-124"124,-199 124,397-248,-223 149,0 25,0-26,0 26,0 0,-25-50,25-25,0-25,25 1,0-1,25 0,-50 26,24 24,-48 0,24 24,-25-24,25 50,0 0,0-1,74-49,-24 0,-1 0,1 0,0 0</inkml:trace>
  <inkml:trace contextRef="#ctx0" brushRef="#br1" timeOffset="271671.9218">5953 10120,'-25'0,"75"0,24 0,75 0,74 0,75 0,49 50,1-50,24 0,-75 0,-73 0,-100 0,-50 0,-99 0</inkml:trace>
  <inkml:trace contextRef="#ctx0" brushRef="#br1" timeOffset="272347.0673">7094 9599,'0'0,"0"-24,-25 24,25-25,0-25,0 75,0 49,0 75,0 99,0 124,0 0,-49 0,49-99,0-49,0-100,0-50,0-24,0-26,0 26,0-100,0 26</inkml:trace>
  <inkml:trace contextRef="#ctx0" brushRef="#br1" timeOffset="273329.9643">6424 9773,'0'0,"0"-25,25 0,0 25,0 0,24 75,-49-26,0-24,0 50,-24-26,-1-49,25-49,25-1,24 25,1-49,-1 49,-49 50,-24 24,24-24,0 0,49 25,1-50,49 49,0-49</inkml:trace>
  <inkml:trace contextRef="#ctx0" brushRef="#br1" timeOffset="273870.467">7516 9649,'0'-25,"0"0,49 50,-49 0,25 25,-25-26,25-24,-25 50,50-50,-1 0,-24-50,-25 26,0-26,0 25,0 0,0 50,50 25,-50-1,24 26,-24-50,0-1,0 26,0-25,0 24,-49 1,-1-25,-24 25,-50-26</inkml:trace>
  <inkml:trace contextRef="#ctx0" brushRef="#br1" timeOffset="275548.2279">6548 10368,'-24'0,"-1"0,0 0,0 0,-24 25,24 0,25 25,-50-50,50 24,0 1,0 0,0 25,0-26,25-24,-25 25,25-25,-25 50,25-50,-1 0,26 0,-25 0,0 0,24 0,-24-25,0 25,-25-25,49 25,-49-25,25 25,-25-49,0 24,0 0,0-24,-25 24,1 25,24-25,-25 25,25-50,-50 50,1 0</inkml:trace>
  <inkml:trace contextRef="#ctx0" brushRef="#br1" timeOffset="281223.9501">7665 10468,'-25'0,"0"0,-25 0,26 0,-1 0,-25 49,25-24,25 0,0 24,0 1,0-25,0 0,50 24,24-49,-49 0,25 0,-25 0,24 0,-24-25,0 25,-25-24,0-1,0-25,0 25,0 1,-50-26,50 25,-25 25</inkml:trace>
  <inkml:trace contextRef="#ctx0" brushRef="#br1" timeOffset="283566.9604">6424 11063,'0'-50,"-49"50,49 50,0-1,0-24,0 0,0 25,0-25,0-1,0 1,0-50,0 1,25-51,-25 25,0 1,0-1,24 1,26 49,-25 24,-25 26,49-25,-49 0,25 24,-25-123,0 49,0 0,-49-24,-1 49,25 0,25 24,-25-24,50-24,25 24,-50-25,49 25,-24 0</inkml:trace>
  <inkml:trace contextRef="#ctx0" brushRef="#br1" timeOffset="284060.3322">6772 10988,'0'-24,"-25"24,0 24,-25 1,26 50,-26-26,25 1,25 0,-49 24,49-49,-50-25,50 49,0-24</inkml:trace>
  <inkml:trace contextRef="#ctx0" brushRef="#br1" timeOffset="284713.7414">6623 11311,'0'0,"0"25,-25-25,25-25,0-25,25 50,0 0,24 0,-49 25,0 0,0 0,0 24,0-24,-25 0,-24 49,98-74,1-49,0 49,-26-25,26 25</inkml:trace>
  <inkml:trace contextRef="#ctx0" brushRef="#br1" timeOffset="287173.7685">7590 11162,'0'-50,"0"26,0-1,25 74,-25-24,0 0,0 0,0 25,0-26,25-24,-25 25</inkml:trace>
  <inkml:trace contextRef="#ctx0" brushRef="#br1" timeOffset="289452.358">3870 10269,'-25'0,"0"0,0 0,-24 0,24 0,0 0,0 0,50 0,25 0,49-74,50 24,24 1,1-1,24 0,-24 50,-50-74,-50 74,-24 0,-25 0</inkml:trace>
  <inkml:trace contextRef="#ctx0" brushRef="#br1" timeOffset="290098.255">3944 10368,'0'0,"-25"0,0 0,-24 0,74 0,24 0,26-49,49-1,0 1,99-1,-25 0,1 1,-26-1,-73 50,-51 0,-49-25,50 25,-100 0</inkml:trace>
  <inkml:trace contextRef="#ctx0" brushRef="#br1" timeOffset="290713.7551">3994 9947,'-50'0,"25"24,50-24,25 0,24 0,50 0,25 0,74-74,-74 74,0-25,-50 25,-49 0,-100 0,25 0,0 0,-24 0</inkml:trace>
  <inkml:trace contextRef="#ctx0" brushRef="#br1" timeOffset="294530.0122">6300 9550,'-24'0,"48"0,51 0,49-75,49 75,1-99,25 99,24-74,0 74,-25 0,-24 0,-50-50,-49 50,-1 0,-49 0,24 0,-24 0,0 0,25 0,-50 25,24-25,1 0,-25 25,50-25,-50 25,25 24,-25 1,49 24,-49 25,25 1,-25 48,50 26,-50 0,0-25,49-1,-49 1,0-25,50 25,-50-25,0 25,0-25,0-25,0-24,49-26,-49 1,0-25,0-1,-24 26,-1-50,0 0,-25 0,1 0,24 0,0 0,-24 0,-26 25,1-25,-1 49,-24-49,-50 50,25 0,-25-50,1 74,48-74,-24 50,50-50,24 49,1-49,-1 25,1-25,-1 0,0 0,26 0,-1 0,-25 0,-24 0,49 0,-25 0,25 0,-24 0,24 0,0 0,0 0,25-25,0-24,-49 49,49-25,0-25,0 25,-25-24,25-1,0-24,0-25,0-25,0-50,0-25,-50 26,50-1,0 50,0 25,-49-25,49 25,0-25,0-25,0-25,0 25,0-49,0 49,0 75,0 49,0-25</inkml:trace>
  <inkml:trace contextRef="#ctx0" brushRef="#br1" timeOffset="300547.746">2977 10988,'-50'0,"50"50,0 24,0-24,0 0,0-25,25-25,-25 24,0-48,0-26,0 0,0 1,0 24,0-50,0 51,0-1,25 25,-1 25,-24-1,75 26,-50 0,-25-26,49-24,-74 0,-49-49,24-1,1 50,24 0,0 0,-24 0,-1 0,75 0,0-74,24 24,-24 25,25 1,24-26,0 0,-24 50,-25-49,24 49,-49-25,25 25,-25 25,0 24,-25 26,25 49,0 0,0 0,-49 0,49-50,0-24,-25-25,25 24,25-98</inkml:trace>
  <inkml:trace contextRef="#ctx0" brushRef="#br1" timeOffset="301178.3053">3398 11137,'0'-25,"0"-24,50 24,-25 25,-1 0,26 50,-50-26,0 1,0 0,0 25,0-25,-25 24,25-98,0 24,25 25,0-25,24 25,26 0,-75 50,0-1,0 26,-25-51,0 1,-24-25,-1 0,25 0,0 0,25-25,25 1,0 24,25 0,-1 0,1 0</inkml:trace>
  <inkml:trace contextRef="#ctx0" brushRef="#br1" timeOffset="306001.0217">2431 10368,'0'0,"-50"-24,25 24,1 0,24-25,-50 25,50-25,-50 25,50-25,50 25,-25 0,0 0,24 0,1 50,-1-50,1 74,0-74,-26 0,1 0,0 0,-25-49,50-26,-50 26,25-1,-25 25,49 25,26 0,-51 0,26 0,0 0,24 0,0 50,-24-50,-25 74,0-74,49 0,-24 0,24-74,-24 24,-1-24,1-1,24 50,-49 25,25 0,-1 0,26 75,-26-50,1-25,-50 49,25-49,24 0,-49-24,75 24,-75-50,49 50,-24-50,25 1,-25 49,-25-25,49 25,-24 0,25 0,-26 74,1-49,25 25,-25-50,24 25,-24-25,0 0,24 0,26-25,-75-25,49 0,-49 1,25 24,-25-49,50 74,-25 0,0 24,-25 1,49-25,-49 25,0-50,0 0,-25 25,1 0,-1 0,-25 25,25 25,-24-25,-26 24,1-24,24-25,1 75,-1-75,25 0,0 0,-49 0,74-25,-50 25,50-25,-49 25,49-25,-25 25,-25 0,-24 0,49 25,-49 0,24 24,25-49,-24 50,24-50,0 50,-49-50,49 0,0 0,-25 0,1-25,-1 25,25 0,1 0,-26 0,25 0,0 25,-24-1,24 1,0-25,-24 99,24-99,-50 50,51-50,-1 25,-25-25,-24 0,24 0,1 0,-1 0,50-25,-50 25,26 0,-26 0,25 0,0 0,25 25,-49 0,49 24,0 1,-25-25,25-1,0 26,-25-50,-25-25,26-24,24-1,-50 50,50-25,25 25,24 0,-24 0,25 0,-50 25,49-25,-24 0,0-25,-25 0,50-24,-50-1,25 25,-25 1,74-26,0 0,-24 50,0 0,-26 0,26 0,-25 0,24 25,1-25,-25 50,0-50,24 0,-24-25,-25-25,50 26,-50-26,74 25,-49 0,0 25,24-49,-24 49,0 0,24 0,-24 25,0-25,25 49,-25-49,24 50,-24-50,25 0,-26 0,-24-25,50 0,-50-24,25 24,0-25,24 50,-24 0,-25 50,50-50,-1 25,-24-25,0 24,24-24,1 0,-25 0,-25-74,25 49,-25-25,49 26,-24 24,25-25,24 25,-49 0,0 0,24 0,1 0,-25 0,-1 0,1 0,25 0,-25-50,24 50,-49-25,50 25,0 0,-26 0,1 0</inkml:trace>
  <inkml:trace contextRef="#ctx0" brushRef="#br1" timeOffset="310526.9522">2183 11832,'0'0,"-25"0,25-25,0 0,25 0,24 25,1 0,0 0,-26 0,-24 75,0-26,0 1,0 0,0-1,0-74,0-24,0-1,0 1,50-1,-50 25,0 0,25-24,-25-1,0 25,0 75,0-25,0 0,0-1,49-24,-49 75,75-75,-1 25</inkml:trace>
  <inkml:trace contextRef="#ctx0" brushRef="#br1" timeOffset="310764.1108">2679 11733,'0'0,"25"-50,0 50,24-25,-24 25</inkml:trace>
  <inkml:trace contextRef="#ctx0" brushRef="#br1" timeOffset="310950.1239">2729 11832,'198'-99</inkml:trace>
  <inkml:trace contextRef="#ctx0" brushRef="#br1" timeOffset="311468.6272">4291 10914,'0'-25,"25"25,-25 25,25 25,-25 24,0-49,0 0,-25 24,25-24,-50-25,50 50</inkml:trace>
  <inkml:trace contextRef="#ctx0" brushRef="#br1" timeOffset="312090.068">4490 10765,'0'-49,"0"98,49-98,-24 98,25-49,-1 25,-24-25,0 0,24 0,-49-50,0-24,0 49,0 75,25-1,-25 1,50 0,-50-1,0 1,0-25,0 24,0 1,-50-25,25-25,1 0</inkml:trace>
  <inkml:trace contextRef="#ctx0" brushRef="#br1" timeOffset="312385.1176">4911 10765,'0'0,"50"0,-50-25,25 25,24-49,1 49,-25 0</inkml:trace>
  <inkml:trace contextRef="#ctx0" brushRef="#br1" timeOffset="312624.0139">5035 10864,'174'0</inkml:trace>
  <inkml:trace contextRef="#ctx0" brushRef="#br1" timeOffset="320984.8739">2704 12502,'-25'0,"25"-25,-50 0,50 75,75-50,-50 0,-1 24,26-24,-25 0,-25-49,0-1,0 25,25 100,-25-50,49 24,-49 1,50-1,-50 1,49 0,-49-1,0-24,25 25,-25-1,0-24,0 0,0 24,0-73,-74 24,74-25,-25 25,25-25,-25 25,25-50,-25 50,25-24,0-1,0-25,0 1,0 24,50 25,-25 0</inkml:trace>
  <inkml:trace contextRef="#ctx0" brushRef="#br1" timeOffset="321494.9113">3249 12526,'0'-49,"50"49,-50-25,74 25,-49 0,-25-25,25 25</inkml:trace>
  <inkml:trace contextRef="#ctx0" brushRef="#br1" timeOffset="321753.9751">3299 12675,'0'0,"50"0,-1 0</inkml:trace>
  <inkml:trace contextRef="#ctx0" brushRef="#br1" timeOffset="323780.7646">3746 12129,'0'0,"-50"0,50-49,0 74,0-1,0 26,0 0,0-25,25 24,-25-24,0-50,0-24,0 24,0 0,0 0,0-25,0 26,25 24,24 0,1 0,-50 49,49-49,-49 25,25-25,-25-25,-25-24,-24 24,24 25,0-50,-24 50,24 0,0 0,-25 0,1 0,24 0,25 25,49-50,1 25,0-25,-25 25,24 0,1 0</inkml:trace>
  <inkml:trace contextRef="#ctx0" brushRef="#br1" timeOffset="324148.8688">3671 12427,'0'0,"50"0,24-49,25-1,-24 25,-1-24,1 49,-26-25,-24 25,-25 25</inkml:trace>
  <inkml:trace contextRef="#ctx0" brushRef="#br1" timeOffset="324611.8471">4018 12452,'0'0,"-49"0</inkml:trace>
  <inkml:trace contextRef="#ctx0" brushRef="#br1" timeOffset="325584.3083">3597 12179,'0'0,"0"-25,0 0,49 50,-49 25,-49-50,49-25,0-25,0 26,24 24,26 0,0 0,-50 24,0 26,0-25,-75-25,26 0,49-25,-25 25,25-50,0 1,49 49,-24 0,-25 25,-25-1,-24-24,24 0,25-24,0-26,0 0,50 1,-26 49,1 0,25-50,-25 50,0 0,-25 25,74 25,-74-1,0 26,0-1,0 1,0-26,-25 1,25-1,-25-49,75-24,0-26,49-24,-25-1,-24 75,-1-25,-24 25</inkml:trace>
  <inkml:trace contextRef="#ctx0" brushRef="#br1" timeOffset="326405.7897">3944 12551,'0'-25,"0"50,0 25,0-1,0 26,0-50,25 24,-25-98,0-1,0 0,0 1,0-1,0 1,0 24,49 25,-49 25,75 24,-26-24,-24 25,-25-26,50-24,-50 25,49-25,-73 0,24-49,-75 24,50-25,-49 25,24 25,1-49,24 49,0 0,-49 0,99 0,24 0,26-50,49 1,-25-1</inkml:trace>
  <inkml:trace contextRef="#ctx0" brushRef="#br1" timeOffset="326997.3941">4465 11956,'0'0,"25"0,24 0,-24 0,-25 25,0 24,50-24,-50 0,0 24,0-24,-50 0,25 25,25-100,0 0,25 1,25-1,-50 1,49 24,-49 0,25-25,-25 26,0 48,0 1,-25 25,25-25,0-1,50-24,-25 0,24 0</inkml:trace>
  <inkml:trace contextRef="#ctx0" brushRef="#br1" timeOffset="327956.3505">3621 12129,'-24'0,"24"25,0 0,0 25,-25-50,-25 0,50-25,0-25,50 50,-25 0,-1 25,-24 0,0 0,-24-25,-26-25,50-25,0 25,25-24,24-26,-24 75,25-24,-25 24,0 0,24 0,1 49,-50-24,0 25,25-1,-25 26,0-50,0-1,0 1,0 25,-50-1,100-49,-1-74,26 49,-1-24,0 24,-24-25,-25 50</inkml:trace>
  <inkml:trace contextRef="#ctx0" brushRef="#br1" timeOffset="331034.8628">4341 12030,'0'0,"0"-25,0-24,25 49,24 0,1-25,-1 25,-24 25,-25 0,0 24,0 1,0-1,0 1,0 0,0-1,-25 1,25-25,-24-25,24 25,0-50,0-25,0-24,24-1,26 26,-50-1,50 25,-50 0,49-24,-49 24,0-25,0 1,-25 49,25-25,0 0,-24 50,24 25,0-1,-50 50,50-49,0 0,0-1,0-24,25 25,24-25,26-25,-50 0,-1 0,26 0,-25 0,0-50,-25 25</inkml:trace>
  <inkml:trace contextRef="#ctx0" brushRef="#br1" timeOffset="331691.3722">3770 12874</inkml:trace>
  <inkml:trace contextRef="#ctx0" brushRef="#br1" timeOffset="332630.1585">7665 11112</inkml:trace>
  <inkml:trace contextRef="#ctx0" brushRef="#br1" timeOffset="333739.4565">6796 10592</inkml:trace>
  <inkml:trace contextRef="#ctx0" brushRef="#br1" timeOffset="334678.8731">6598 10468,'0'0,"-50"-25,26 25,24-50,-25 50,0 0,-25 0,26 0,-1 25,-25 0,50 0,-25-25,25 49,0 1,0-25,0 24,0 1,0-1,0-24,50-25,-25 0,24 0,26 0,-50 0,49 0,-24-49,-26 49,-24-25,0 0,0-25,0 26,0-1,0-25,0 25,0 1,-24 24,-26 0,25-50,0 50,25 50,-49-50</inkml:trace>
  <inkml:trace contextRef="#ctx0" brushRef="#br1" timeOffset="343593.8352">8310 10691,'24'0,"-24"74,50-49,-50 25,25-26,-25 1,25-25,-25 50,0-1,49-49,1 0,-25-49,49-26,-24 26,-1-1,50-24,-49 24,0-24,-1 49,-24 25,-25-50,50 50,-1-49,-24 49</inkml:trace>
  <inkml:trace contextRef="#ctx0" brushRef="#br1" timeOffset="344374.9186">8806 10616,'0'0,"0"25,0 50,0-51,0 1,0 25,0-25,24-25,-24 49,50-49,0 0,-26-49,51-1,-1-24,1 24,24 25,-49 25,-26-49,1 49,25 0</inkml:trace>
  <inkml:trace contextRef="#ctx0" brushRef="#br1" timeOffset="348014.7127">4936 11534,'0'0,"-25"-25,25-24,0 74,0-1,50 26,0 49,24 50,0 0,1-50,-26 0,1-24,-25-26,-25 1,49-25,-49 0,-24-25,24 49,-25-24,0-25,-25 25,26-25,24 49,-50-49,50 25,-50-25,1 25,-1 25,25-50,-24 24,24-24,0 50,-24-50,24 25,0-25,-25 49,25-49,1 25,-26-25,25 25,0-25,-24 50,24-50,-25 49,26-49,-1 50,-25-50,25 74,-24-49,24 0,0 24,-24-49,24 50,0-50,-49 50,24-50,25 49,-24-49,24 50,0-50,-25 50,1-1,24-49,-25 50,1-25,24-25,-25 74,25-74,-24 25,24-25,-25 49,26-49,-26 0,25 0,-24-24,-1-1,25-25,-24 1,49 24,-25-25,25 25,-25 1,25-26,-74 25,74 0,-25-24,25 24,-25 25,25-50,0 1,-74 24,49-25,25 1,-50 24,25-25,25 1,-24 49,24-50,-50 0,50 1,-25 49,25-25,-25 25,25-50,0 1,-49 49,49-25,-25-25,25 1,-25 49,25-50,-50 25,26-24,24 24,0 0,24 25,1-25,25 25,0-49,-26 49,26-25,0 25,-1-50,-24 50,25-25,-1 25,1-74,24 49,25-24,1-1,48 0,-48 1,24 24,-50 25,-24-74,-1 74,1 0,0-50,-1 50,1-25,24 25,50-74,-25 74,25-99,-24 49,-26 50,0-25,1 25,-25 0,-1 0,-24 0,-25-49,25 49,49-25,-49 25,0-25,24 25,-24 0,-25 25,0 0,0 24,0-24,50 0,-50 49,0-24,74 24,-74 1,0 24,25-25,-25-24,0-1</inkml:trace>
  <inkml:trace contextRef="#ctx0" brushRef="#br1" timeOffset="357837.6914">1811 13320,'0'0,"0"25,74 0,-49 24,25-24,-50 0,49-25,-49 50,50-50,-25 0,24 0,-49-25,99-25,-74-74,50-25,-1-24,0 24,1 50,-26-1,-49 76,25 24,-25 24,0 26</inkml:trace>
  <inkml:trace contextRef="#ctx0" brushRef="#br1" timeOffset="358294.1135">2282 12998,'0'0,"0"74,0-49,50 0,-50 24,74-24,-74 0,25 25,24-1,-24-49,0 0,-25-74,74-1,-49-24,25 25,-50 24,50 0,-50 1,49 24</inkml:trace>
  <inkml:trace contextRef="#ctx0" brushRef="#br1" timeOffset="364752.1347">4589 10740,'-50'0,"50"-49,0 74,25 24,25 1,-1-1,1-49,-1 0,-49-24,0-26,0 25,0 0,0-24,0 24,-24 25,24-25,0 50,0 0,49 49,-49-24,25-1,-25 1,50 0,-50-1,25 1,-25-25,0-1,0 26,-50-50,0 0,1 0,24 0,25-25,0 0,0-24,0-1,0 1,25 49,-25-25,74 25,-74-50</inkml:trace>
  <inkml:trace contextRef="#ctx0" brushRef="#br1" timeOffset="365215.8958">5209 10765,'0'0</inkml:trace>
  <inkml:trace contextRef="#ctx0" brushRef="#br1" timeOffset="367487.7783">3175 11485,'25'0</inkml:trace>
  <inkml:trace contextRef="#ctx0" brushRef="#br1" timeOffset="370660.3493">5407 10716,'-49'0,"24"0,75 0,-1 0,75-50,-25 0,25 1,-49 49,-25-50,-26 50,1 0,-25-25,50 25,-25 0,-25-24</inkml:trace>
  <inkml:trace contextRef="#ctx0" brushRef="#br1" timeOffset="371696.5574">5383 10269,'0'0,"0"50,0-25,-50-25,25-25,25 0,0 0,50 25,-50-49,25 49,24 0,-24 0,25 0,-50 24,0 26,0-25,0 0,0 24,0-24,0 0,0 0,0 24,49-49,-24-25,0 25,24-49,-24 49,25-25</inkml:trace>
  <inkml:trace contextRef="#ctx0" brushRef="#br1" timeOffset="372642.6414">5705 10988,'0'0,"-25"0,25-24,0-1,0-25,0 25,50 1,-25 24,-1 0,1 0,-25 49,0-24,0 25,0 24,0-49,50-75,-25 50,24 25,-49 25,50-50,-50 49,0-24,0 25,0-25,-50-25,50 49,-49-49,24 25,-25-25,1 0,49-25,0 0,0-24,49 49,1 0,0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39.7093" units="1/cm"/>
          <inkml:channelProperty channel="Y" name="resolution" value="39.79275" units="1/cm"/>
        </inkml:channelProperties>
      </inkml:inkSource>
      <inkml:timestamp xml:id="ts0" timeString="2021-03-17T08:54:19.494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7640 5432,'-25'0,"25"25,0 25,25-26,24-24,-24 0,25 0,-50-49,49 24,-24-25,0 50,25 0,-26 0,26 50,-25-25,0-25,24 0,-24-25,0 25,-25-25,50 25,-26 0,1 0,-25 25,25-25,25 0,-26 0</inkml:trace>
  <inkml:trace contextRef="#ctx0" brushRef="#br0" timeOffset="10802.2171">10864 5407,'0'0,"0"-49,0 74,25-25,-25 74,25-74,-25 25,25-25,24 0,-49-75,25 75,0 0,-25 25,50 0,-26 25,1-1,25-49,-25-25,-25-24,49 49,-49-50,25 50,0 0,0 0,24 0,-49 50</inkml:trace>
  <inkml:trace contextRef="#ctx0" brushRef="#br0" timeOffset="21357.8802">15900 5432,'0'-25,"25"25,24 0,-49 50,25-25,-25 0,25-25,-25 49,49-49,-49-25,25-24,-25 24,0-25,25 50,-25-24,50 24,-26 24,-24 26,50-25,-50 0,74 24,-49-24,0-25,25 0,-50-25,49-49,-49 24,50 25,-25 25,24 0,-49 25</inkml:trace>
  <inkml:trace contextRef="#ctx0" brushRef="#br0" timeOffset="23052.2342">22324 5705,'0'0,"25"0,25 0,-1 0,-49-25,25 25,-25-49,25 49,24 0,-49 24,75-24,-75 75,49-75,-49 25,25-25,0 0,25-50,-50 25,74-24,-74 24,50 25,-25 0,-1 0,26 0,-25 0,0 0,24 0,1 0</inkml:trace>
  <inkml:trace contextRef="#ctx0" brushRef="#br0" timeOffset="23853.2284">24705 5705,'0'0,"-24"0,24 50,49-26,-24-24,0 0,24 0,-49-24,25-26,25 50,-25 0,24 0,-24 0,25 50,-25-50,-1 0,26 0,-25 0,0 0,-1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39.7093" units="1/cm"/>
          <inkml:channelProperty channel="Y" name="resolution" value="39.79275" units="1/cm"/>
        </inkml:channelProperties>
      </inkml:inkSource>
      <inkml:timestamp xml:id="ts0" timeString="2021-03-17T08:56:22.288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29691 14585,'0'-49,"0"24,0 0,0 50,0 49,0 1,0-1,0 25,0 0,0 1,0-26,0-24,0-1,0-24,50-25,-50 25,0-50,0-49,0 24,0 0,0 26,0-1,25 25,-25-75,0 51,24 24,26 0,-25 0,-25 24,0 26,25-25,-25 24,0-24,49 25,-49-25,0-1,25 26</inkml:trace>
  <inkml:trace contextRef="#ctx0" brushRef="#br0" timeOffset="404.9206">30187 14883,'25'-25,"25"25,-25 0,-1-50,26 50,-25 0</inkml:trace>
  <inkml:trace contextRef="#ctx0" brushRef="#br0" timeOffset="570.4753">30311 15007,'0'-25,"25"25,0 0,-25-25,50 25</inkml:trace>
  <inkml:trace contextRef="#ctx0" brushRef="#br0" timeOffset="1770.8968">31055 14560,'-24'0,"-1"0,0 0,-49 0,49 0,0 0,25 25,0 25,0-1,0 26,0-50,0-1,0 26,0-25,0 0,25-25,24-25,-24 25,0 0,25 0,-26 0,26 25,-25 49,-25-49,49 24,-49-24,0 50,-49-26,-1-24,1-25,49 50,-50-50,0 0,50-25,-49 25,49-25,0 0,25-24,24 49,-24-25</inkml:trace>
  <inkml:trace contextRef="#ctx0" brushRef="#br0" timeOffset="2303.2216">30981 14684,'0'-24,"50"24,-1-25,1 25,-50-50,25 50</inkml:trace>
  <inkml:trace contextRef="#ctx0" brushRef="#br0" timeOffset="31205.9833">14436 3225,'-49'0,"24"0,0 0,-25 0,75 0,0 0,0 0,25 0,24 0,0 0,1-25,24 25,-25-50,1 50,-1-49,1 49,-26 0,-24 0,0 0,0 0,-25 24</inkml:trace>
  <inkml:trace contextRef="#ctx0" brushRef="#br0" timeOffset="31819.9986">14585 3324,'-49'0,"24"0,74 0,26 0,-1-25,1 25,-1-25,0 25,1-49,-26 49,1-50,-25 50,-50 0,25 25,-74-25,74 25,-50-25</inkml:trace>
  <inkml:trace contextRef="#ctx0" brushRef="#br0" timeOffset="32338.2784">14536 3249,'0'0,"-50"0,25 0,75 0,-1 0,26-49,-1 49,25-50,-24 50,-1-49,-49 49,0 0,-25 24</inkml:trace>
  <inkml:trace contextRef="#ctx0" brushRef="#br1" timeOffset="44674.0252">13593 3249,'0'-49,"25"49,0 0,-25 25,49-25,1 0,-1 0,-24 0,0 0,0 0,24 0,-24 0,50 0,-51 0,26 0,24 0,-24 0,-25 0,0 0,-1 0,26 0,-25 0,0 0,24 0,-49-25,75 25,-26 0,-24 0,25 0,-25 0,49 0,-24-25,-1 25,-24 0,25-50,-1 50,1-24,-25 24,49-50,-24 50,-1-25,-24 25,25-49,-1 49,-24-25,0 25,-25-25,50 25,-50-50,24 50,-24-24,25-1,-25-25,0 25,0 1,0-1,0-50,0 26,0-1,0 0,0 1,0-1,-49-24,-1 24,25 25,0-24,-24 49,49-25,-25 25,-25-25,1 25,24 0,0 0,0 0,-24 0,24-49,-25 49,-24 0,24 0,25 0,-24 0,24 0,-25 0,1 0,24 0,0 0,-24 24,-26-24,26 0,24 0,-25 0,50 25,-50-25,1 0,-1 25,1-25,-1 0,50 50,-50-50,1 0,-1 24,25-24,1 0,24 25,-50-25,25 0,0 0,25 50,-24-50,-26 0,25 25,0-25,-24 0,49 24,-25-24,25 50,-25-50,25 25,-49-25,49 25,0 24,0-24,-25-25,25 25,0 0,0 49,-25-74,25 50,0-25,0-1,0 1,0 25,-25-50,25 25,0-1,0 26,0-25,0 0,0-1,0 26,25-25,25 24,-26-49,-24 25,25-25,50 25,-51-25,1 0,25 50,-1-50,1 24,0 26,-1-25,1 49</inkml:trace>
  <inkml:trace contextRef="#ctx0" brushRef="#br1" timeOffset="47201.2921">29741 15801,'0'0,"-25"0,25-25,0-25,0 25,50 25,-1-24,1 24,-50 24,0 26,0 49,0-24,0-26,-25 26,25-26,-50-24,1 49,49-98,0-1,0 0,49-25,-24 1,25 24,-25-25,24 1,-49 24,50-25,-50 26,0-1,0-25,-50 50,50 25,0 25,-25-1,25 1,0-1,0 1,0-25,0 24,50-49,-25 0,24 25,1-25,-25 0,24 0</inkml:trace>
  <inkml:trace contextRef="#ctx0" brushRef="#br1" timeOffset="47446.2041">30187 15825,'0'-24,"50"24,-25 0,0 0,-1 0,51 0</inkml:trace>
  <inkml:trace contextRef="#ctx0" brushRef="#br1" timeOffset="47629.2886">30311 15974,'25'0,"0"0,25 0</inkml:trace>
  <inkml:trace contextRef="#ctx0" brushRef="#br1" timeOffset="48150.3752">30783 15652,'0'-25,"0"75,0-1,0 1,49-1,-49 1,0 0,0-26,25-24,-25 50,0-25,0 24</inkml:trace>
  <inkml:trace contextRef="#ctx0" brushRef="#br1" timeOffset="48856.4684">31031 15751,'0'0,"0"-50,-25 50,25-24,0-1,0-25,25 25,24-24,1 49,-25 0,24 25,-49 24,0-24,0 25,0-26,0 1,0 25,0-1,0-24,-25 0,25 25,-24-26,24 1,-25-25,25 50,-50-50,50 25,50-25,-1 0,1-25,0 25,-25 0,24-25,-24 25,0 0,-50 0</inkml:trace>
  <inkml:trace contextRef="#ctx0" brushRef="#br1" timeOffset="50678.7579">31229 14585,'-50'0,"1"0,-1 25,25-25,1 0,-26 0,0 0,26 0,-1 0,-25 25</inkml:trace>
  <inkml:trace contextRef="#ctx0" brushRef="#br1" timeOffset="209029.4951">27831 13345,'0'0,"0"-25,-25 25,75 0,-1-25,26 25,-1 0,-24 0,-25 0,-1 25,-24 0</inkml:trace>
  <inkml:trace contextRef="#ctx0" brushRef="#br1" timeOffset="209225.4895">27955 13494,'74'0,"-24"0,0 0</inkml:trace>
  <inkml:trace contextRef="#ctx0" brushRef="#br1" timeOffset="210553.9526">28575 13196,'0'-25,"0"-24,0 73,0 26,0-25,-25 25,25-26,0 1,0 0,0 25,0-26,0 26,25-50,0 0,24 0,26 0,-50-50,24 1,-49 24,25-25,-25 26,0-26,25 50,-25-25,0-25,0 26,0-1,0 50,0 24,0 1,0-25,0 24,0 1,0-25,0 49,0-49,49-25,-24 0,0 0,0 0,24-25,1-24,-25 49</inkml:trace>
  <inkml:trace contextRef="#ctx0" brushRef="#br1" timeOffset="243744.2894">30212 10914,'0'0,"-50"-50,50 26,0-1,-24 25,24 25,0 24,0-24,0 25,0-1,0 1,0-1,0 1,0 0,0-25,0-1,0 26,0-25,0 0,24 24,-24 1,0-25,0-1,0 26,25-50,-25 50,0-26,0 1,25 50,-25-26,0-24,0 25,0-26,0 26,0-25,50-25,-50 49,0 26,25-1,-25-24,0-25,0 0,0 24,49 26,-49-26,0 1,0-1,25 26,-25-26,0 1,0-25,0 0,0-1,50 26,-50-25,0 24,0-24,0 25,0-25,0-1,0 26,24-25,-24 0,0 24,0-24,0 25,0-1,50 1,-50 24,0-24,0 0,0 49,0-25,0-24,0-25,0-1,0 26,0-25,0 0,0 24,0-24,0 0,0 0,0 24,0-24,0 25,0-26,0 26,25-50,-25 25,0-50,0 0</inkml:trace>
  <inkml:trace contextRef="#ctx0" brushRef="#br1" timeOffset="245759.7166">30783 11212,'-50'0,"50"-25,0 0,25 25,0-50,24 50,-49-24,50 24,-25 0,-1 74,-24-49,0 0,0 0,0 24,0-24,0 25,0-26,0 26,0-25,-49 24,49-73,25-1,-25-25,24 1,-24 24,50 0,-50-25,50 26,-50-26,24 25,-24-25,50 1,-50 24,0 50,-50-25,50 49,0 1,0 25,0-51,0 26,25-50,-25 25,25-25,-25 49,25-49,0 0,-25 25</inkml:trace>
  <inkml:trace contextRef="#ctx0" brushRef="#br1" timeOffset="246068.4082">31304 11112,'74'0,"-49"0,24-24,-24 24,25 0</inkml:trace>
  <inkml:trace contextRef="#ctx0" brushRef="#br1" timeOffset="246241.1507">31452 11261,'50'0,"-25"0,24-24,-24 24</inkml:trace>
  <inkml:trace contextRef="#ctx0" brushRef="#br1" timeOffset="246719.8721">31824 10988,'0'-49,"0"74,0 24,0-24,25 0,-25 24,50 1,-50-25,25-25,-1 0</inkml:trace>
  <inkml:trace contextRef="#ctx0" brushRef="#br1" timeOffset="247327.2818">32072 10964,'-24'0,"24"24,24-24,-24 50,50-50,-25 0,0 0,-25 25,49-25,-24 0,-25 25,25-25,-25 24,0 26,-25-50,-25 0,26 0,24 25</inkml:trace>
  <inkml:trace contextRef="#ctx0" brushRef="#br1" timeOffset="247597.0956">31998 10988,'0'0,"0"-24,0-1,50 25,-26-75,1 75,25-49,-25 49,-1 0,26 0</inkml:trace>
  <inkml:trace contextRef="#ctx0" brushRef="#br1" timeOffset="252954.1102">32172 10815,'0'-25,"24"25,-73 0,49 25,-25 49,25-49,0 25,-50-1,50 1,0 24,0-24,25-50,-25 50,25-26,0-24,49 0,-49 0,0 0,-25-24,50 24,-50-50,0 25,-25 25,25-25,-25 25,0 0,-25-49,26 49,-1 0,50 0,-25-25,24 25,26 0,0 0,-25 0,-1 49,-24-24,0 0,0 25,-24-50,-1 0,0 0,-25 0,25 0,25-25,-24 25,24-25,-50 25,50-50,-25 1,25-1,0 25,0-24,0-1,0 1,0-26,50 75,-50-25,74 25,-49 0,-50 25,0 25,25-25,-24-25,24 49,0 1,-50 24,50 1,0-26,0-24,25 25,-25-1,25 1,-1-50,51 0,-25 0,-50-74,24 74,-24-25,0 0,0 0,0-25,-49 50,-1 0,25 0,0 0,-24 50,24-25,25 0</inkml:trace>
  <inkml:trace contextRef="#ctx0" brushRef="#br1" timeOffset="254785.0699">30832 12254,'0'-50,"-25"50,1 0,-1 0,0 0,25 25,0 0,0-1,-50 26,50-25,0 24,0-24,50-25,-25 0,24 0,1 0,0 0,24 0,-49 0,0 0,-25 50,24-50,-24 25,0-1,0 1,-24 25,-1-25,-25-25,25 74,1-74,-26 25,0-25,50-50,50 25,0 25</inkml:trace>
  <inkml:trace contextRef="#ctx0" brushRef="#br1" timeOffset="255082.8231">31179 12254,'0'0,"50"-25,-25 25,0 0,24-50,1 50</inkml:trace>
  <inkml:trace contextRef="#ctx0" brushRef="#br1" timeOffset="255238.4088">31279 12378,'25'0,"49"-50,-24 50</inkml:trace>
  <inkml:trace contextRef="#ctx0" brushRef="#br1" timeOffset="256401.4864">31800 12154,'-25'0,"25"25,-25-25,0 0,-24 25,24-25,25 50,49-75,1 25,-25 0,0-25,24 25,-24-50,25 50,-1-49,26 49,-1-75,0 75,1-74,24 24,-24 25,-1-24,0 49,26-75,-26 26,0 49,1-50,-26 50,26-74,-26 74,-24-25,0 25,25 0,-50-25,24 25</inkml:trace>
  <inkml:trace contextRef="#ctx0" brushRef="#br1" timeOffset="261089.1092">32370 11683,'25'0,"-25"-25,-50 25,26 0,-1 0,-25 75,-24-51,49-24,25 25,-50-25,50 50</inkml:trace>
  <inkml:trace contextRef="#ctx0" brushRef="#br1" timeOffset="264906.4912">32321 12254,'0'-50,"24"50,-24-25,50 25,-50-25,25 25,-50 0,-25 50,1-25,24 24,25-24,0 0,0 25,0 24,0-49,25 0,24-50,-49-25,50 50,-50-49,25 49,-25-50,49 50,-24 0,25 0,-50 50,25-26,-25 1,0 25,49-50,-49 49,0-24,0 25,0-1,0 1,0-25,0 0,-25-25,25 24,-24-24,-26 50,0-50,26 0,24-50,0 26,24 24,1 0</inkml:trace>
  <inkml:trace contextRef="#ctx0" brushRef="#br1" timeOffset="265738.7197">32469 12030,'25'0,"-50"0,25 25,-49-25,49 25,-75-25,75 49,-49-49,24 25,0-25,25 25,-50-25,26 0,24 50,0-25</inkml:trace>
  <inkml:trace contextRef="#ctx0" brushRef="#br1" timeOffset="266131.8701">32246 12179,'50'99,"-50"-74,25 0,-25 25,24-50,-24 24</inkml:trace>
  <inkml:trace contextRef="#ctx0" brushRef="#br1" timeOffset="267847.7001">31502 11807,'0'25,"50"0,-50 24,24 1,-24 24,50-49,-50 0,25 24,-25 1,0-25,49-25,-49 25</inkml:trace>
  <inkml:trace contextRef="#ctx0" brushRef="#br1" timeOffset="268396.723">31750 11782,'0'-49,"0"24,-25 25,25 25,0-1,0 26,0 0,0-26,0 1,0 25,0-1,50-49,-50 25,25-25,24 0,-49-49,0-1,-25 50,1 0,24 25,-25 0</inkml:trace>
  <inkml:trace contextRef="#ctx0" brushRef="#br1" timeOffset="330453.0112">32717 11584,'0'0,"-24"0,-1 0,25-25,-50 25</inkml:trace>
  <inkml:trace contextRef="#ctx0" brushRef="#br1" timeOffset="331128.597">32618 11534,'0'-25,"0"-24,0 24,0 0,0-24,25 73,-25 1,0 0,25 49,-25-24,0-25,49 24,-49-24,0 0</inkml:trace>
  <inkml:trace contextRef="#ctx0" brushRef="#br1" timeOffset="331892.5071">32841 11336,'0'0,"0"-25,0 75,0-26,25-24,25 0,-25 0,-1 0,26 0,-25 25,0 25,24-25,-49-1,0 26,-25-50,-24 25,-1 24,1-49,24 0</inkml:trace>
  <inkml:trace contextRef="#ctx0" brushRef="#br1" timeOffset="332323.7122">32841 11361,'-24'0,"24"-25,0-25,24 1,1 24,25-25,-25 25,24 25,-24-49,25-1,-50 100</inkml:trace>
  <inkml:trace contextRef="#ctx0" brushRef="#br1" timeOffset="337266.547">30857 13419,'0'0,"-50"0,1 0,-1 25,1-25,24 0,-25 0,75 0,25 0,-1 0,26 0,-1 0,50 0,50 0,24-99,50 49,-25 1,25-1,25 0,25 1,-50-50,-50 24,-49 26,-50 49,-49-25,-25 25,-50 0,0 25,0-25</inkml:trace>
  <inkml:trace contextRef="#ctx0" brushRef="#br1" timeOffset="338094.4217">31626 13667,'0'0,"0"-24,25-26,0 50,-1-25,51 25,-50 50,-25 24,0-24,0-1,0-123,0 24,49 1,-49 24,25-25,-25 26,0-1,-25 50,25 24,0 1,0-1,50-24,-1-25,1 0</inkml:trace>
  <inkml:trace contextRef="#ctx0" brushRef="#br1" timeOffset="338372.3569">32097 13543,'25'0,"-25"-49,25 49,0 0,24 0</inkml:trace>
  <inkml:trace contextRef="#ctx0" brushRef="#br1" timeOffset="338562.3568">32172 13618,'0'0,"24"-25,1 25,25-25</inkml:trace>
  <inkml:trace contextRef="#ctx0" brushRef="#br1" timeOffset="339565.0527">32569 13345,'0'0,"-25"0,25-25,0 50,0 25,0-1,49-49,-49 25</inkml:trace>
  <inkml:trace contextRef="#ctx0" brushRef="#br1" timeOffset="340044.7898">32618 13370,'0'0,"-49"0,49 49,24 1,-24 0,25-50,-25 24,50 26,-25-50</inkml:trace>
  <inkml:trace contextRef="#ctx0" brushRef="#br1" timeOffset="340660.1926">33065 13295,'-25'0,"25"25,-25-25,-25 25,1-25,-1 0,25 0,-24 0,24 0,25-25,0-24,0 24,0 0,0-25,25 50,24 0,-24 0,-25 25,50 25,-50-25,74 24,-74-24,25 0,-25 24,0-24,0 0,0 25,0 24,0-49,-50-25,50 25,-24-25,-1 0</inkml:trace>
  <inkml:trace contextRef="#ctx0" brushRef="#br1" timeOffset="527452.1254">3473 8334,'0'25,"24"-25,26 25,-25-25,24 50,1-50,-25 24,25-24,-1 50,26-50,-26 0,1 0,-1 25,26-25,-1 0,-24 0,49-25,25 25,-25 0,-24-50,-1 50,-24-49,24 49,-24-25,-1 25,1-50,-25 50,24-49,-24 49,25-50,-25 50,-25-49,49 49,-49-50,25 50,-25-25,50 0,-50-24,49 49,-49-75,25 26,-25-1,0 25,0-24,0-1,0-24,0 24,-50 0,26 1,-26-26,0 75,26-24,-1 24,-25-25,25 25,1-50,-26 50,0-25,1 25,-1 0,-24-49,24 49,0 0,1 0,-1 0,1 0,-1 0,0 0,-24 0,49 0,0 0,1 0,-26 0,25 0,-24 0,24 0,-25 0,25 0,1 0,-26 0,0 0,50 49,-49-49,49 25,-50-25,50 25,-49-25,-1 50,25-50,0 24,-24-24,24 50,0-50,-25 74,26-74,24 25,-25 0,25 25,-75-50,75 49,-49-24,24 25,25-1,0-24,0 25,0-1,0 1,0-25,0 0,0 24,0-24,0 0,0 0,0 24,25-24,49-25,25 0,25-25,125 25,-51-74</inkml:trace>
  <inkml:trace contextRef="#ctx0" brushRef="#br1" timeOffset="528500.6828">4192 8855,'0'-49,"0"24,0 0,0 50,50-25,-50 49,24-49,1 25,25-25,-25-25,-25 1,0-51,0 26,0 24,0 50,0-1,24 51,-24-26,50 26,-50-1,25 1,-25-26,49 1,-49 0,0-26,-24-24,-1 0,0 0,0 0,-24 0,24 0,0-24,-25-26,50 0,0-24,25 24,25 25,-1-24,1 49,0 0,-1 0</inkml:trace>
  <inkml:trace contextRef="#ctx0" brushRef="#br1" timeOffset="528864.3714">4762 8905,'0'0,"25"-25,25 25,-50-50,50 50,-1 0,1 25,-25 0,-25 25,0-1,-25-49,0 50,-25-50,1 50,24-50,-25 0,25-25,1-25,24 25,24 25,26-49,0 49,-1 0,-24 0</inkml:trace>
  <inkml:trace contextRef="#ctx0" brushRef="#br1" timeOffset="530250.1607">8037 8310,'0'-25,"0"0,0-25,-75 50,26-49,-26 49,26-50,-26 50,1-74,-25 74,-25-25,0 25,-25 0,25-50,-25 50,25 0,25 0,-25 0,24 0,1 0,0 25,0 25,24-1,1-24,-25 25,49-1,25-24,-24 0,49 25,-25-26,25 1,0 50,-50-1,50 0,0 26,0-1,0 0,25-25,-25 1,50-1,-1-24,-24-25,25 24,-1-49,26 50,-1-50,1 50,24-50,50 49,-25-49,-25 0,50 0,24 0,-49-49,25 49,-50-50,-24 50,24-50,-49 50,-1-24,1 24,-1-50,1 50,24-50,1 50,-26-49,1-1,0 50,-25-50,-1 50,26-49,0-26,-1 26,-49-26,0 51,0-26,0 0,0-24,0 0,-25-1,25 26,-24-1,24 25,-75 25,50-74,1 74,-26 0,-25 0,-24 0</inkml:trace>
  <inkml:trace contextRef="#ctx0" brushRef="#br1" timeOffset="531146.5479">6921 9475,'0'-24,"-50"73,0 1,25-1,-24 26,24-26,25-24,-25-25,25 50,25-50,49 0,1 0,-1 0,1 0,-26 0,1 0,-25 0,-25-25,-25 0,25-24,-74 24,74 0,-50-25,50 1,-25 49</inkml:trace>
  <inkml:trace contextRef="#ctx0" brushRef="#br1" timeOffset="531704.4235">7144 9525,'0'-50,"0"100,49-100,-49 75,25 25,25-1,-25-49,-1 0,1 0,-25-24,0-26,0 0,0 1,0 98,0 1,50 24,-50 1,0 24,49 0,-49 0,0-24,0-25,0-1,0 1,-24-50,-26-25,25 0,-24-24,49-26,-25 25,25 1,0 24,0-25,0 26,49 24,-24-25,0 25,0 0</inkml:trace>
  <inkml:trace contextRef="#ctx0" brushRef="#br1" timeOffset="532002.5254">7665 9872,'49'-49,"-98"98,148-49,-99 50,25-25,-25-1,-75 26,26-50,24 0,25-25,0 0,0-24,0-1,0 25</inkml:trace>
  <inkml:trace contextRef="#ctx0" brushRef="#br1" timeOffset="533316.3984">10716 9575,'0'-50,"0"25,0-24,0 24,0-25,-50 25,50 1,-50-26,26 25,-26-24,0 24,1-25,-26 25,26-24,-1 49,-24-50,-1 50,-24 0,-25-50,25 50,-75 0,25 0,-24 0,24 25,50 25,-25 0,74-26,0 26,1 0,24-1,-25 1,26 24,24-24,-75-1,75 26,-25-1,25 1,0 24,0-25,0 1,0-1,0-24,0-1,75 1,-75-25,74 24,-24-49,24 50,1-50,24 0,0 0,50 0,0 0,74-25,-49-24,-26 49,51-75,-75 75,25-49,-50 49,-25-25,-49 25,25-50,-25 50,24-50,1 1,-25-1,-25 25,49-24,-49-1,25 1,-25-1,50 25,-50-24,0 24,0 0,0-25,-25 50,25-49,-50 49,1-50,-1 50</inkml:trace>
  <inkml:trace contextRef="#ctx0" brushRef="#br1" timeOffset="534154.5307">10269 8260,'0'-25,"-25"25,-24 25,24 25,-25-26,26 26,24-25,-50 0,50 24,-50-49,50 25,0 0,25-25,25 0,-1 0,1 49,0-49,-1 0,26 0,-26 0,-24 0,0 0,24 0,-49-24,0-1,0-25,0 25,-49-24,49 24,-75-25,75 26,-24 24,24-50</inkml:trace>
  <inkml:trace contextRef="#ctx0" brushRef="#br1" timeOffset="534533.5818">10418 7987,'0'0,"0"-25,0-24,25 49,0 0,-1 0,26 0,-50 24,0 1,0 0,0 25,0 24,0-49,-25 0,25 24,25-49,25 0,-1 0,-24 0,0 0</inkml:trace>
  <inkml:trace contextRef="#ctx0" brushRef="#br1" timeOffset="535018.9213">10716 8210,'24'100,"-48"-200,73 249,1-124,-25-25,-25-25,0-24,0-1,24 75,-24 24,0 26,50 24,-50 0,0 50,0-25,0-25,0 1,0-51,-25-49,-24-25,49 1,-50-26,50-25,0 26,0 24,0 0,50 25,-26 0,1 0</inkml:trace>
  <inkml:trace contextRef="#ctx0" brushRef="#br1" timeOffset="535295.3756">11063 8880,'49'0,"-98"0,123 0,-74 50,25-50,-25 49,0-24,0 25,0-1,-50-49,1-24,49-1,0-25,0 0</inkml:trace>
  <inkml:trace contextRef="#ctx0" brushRef="#br1" timeOffset="536668.8785">13295 10096,'0'-25,"0"-25,-74 0,-1-24,51 74,-26-50,25 50,-24-49,24 49,0-50,-25 50,-24-25,24 25,-24 0,24 0,-24 0,0 0,-1 0,-24 0,0 25,-25-25,49 25,26-25,-1 50,0-50,1 24,-1-24,1 75,-1-50,-49 49,49-49,1 49,-1 1,0-1,26 1,-26-1,50 0,-25 26,25-26,0 0,0 1,25-1,49 1,-24 24,49 0,25-49,-25 24,50-24,-25-50,25 0,25 49,49-49,-25 0,1 0,24-49,-99-1,0 1,-49 24,-26 25,26-75,-26 75,-24-49,25 24,-50-25,24 25,-24 1,50-51,-50 26,0-1,0 0,0-24,0 0,0-1,-25 1,25-1,-25 26,25-1,-74 25,49 25</inkml:trace>
  <inkml:trace contextRef="#ctx0" brushRef="#br1" timeOffset="537334.9589">12824 9897,'25'0,"0"0,49 0,-24 0,24 0,0 0,26 50,-26-50,1 74,-1 1,25-1,-49-24,-1-1,-49 1,0-1,0-24,0 0</inkml:trace>
  <inkml:trace contextRef="#ctx0" brushRef="#br1" timeOffset="538033.4092">12601 9178,'0'0,"0"-25,-25 75,25-1,-74 26,74-26,-50 1,50-25,-25 24,75-49,-1 0,26 0,-1 0,-24-25,-1 25,1 0,0 0,-26 0,-24-24,0-1,-24-25,-26 25,25-24,-24 24,24 0,0-24,25 24,-74 25,74-50</inkml:trace>
  <inkml:trace contextRef="#ctx0" brushRef="#br1" timeOffset="538429.8795">12650 8731,'0'0,"0"-25,0-24,0 24,50 25,0 0,-26 25,-24 24,0 1,0 0,0-1,0 1,-49-1,49-24,-25-25,50 0,24 0,26-25,-26 25,1 0,-25 0,24 25</inkml:trace>
  <inkml:trace contextRef="#ctx0" brushRef="#br1" timeOffset="539030.5648">13047 9203,'0'-25,"0"50,0-100,0 50,0-24,0 98,25-24,-25 0,74-25,-74 74,25-74,-25-49,0 24,0 0,0 0,-25-24,50 74,-25 49,50 0,-50 1,74-1,-74 25,50 1,-50-26,0-24,0-26,0 1,-25-25,-24 0,-1-25,25 1,25-51,-50 1,50-1,0 1,0 49,50 0,-25 25,0 0,24 0,1 0,-25 0</inkml:trace>
  <inkml:trace contextRef="#ctx0" brushRef="#br1" timeOffset="539419.6148">13568 9451,'0'0,"0"-25,25 25,0 0,24 0,-24 0,25 25,-50 24,0 1,-75-1,51-49,-1 0,-25 0,50-24,0-26,0 25,0 0,0-24,25 49,0 0</inkml:trace>
  <inkml:trace contextRef="#ctx0" brushRef="#br1" timeOffset="540658.6991">16545 11286,'0'0,"0"-25,0-24,0 24,0 0,-25 25,25-25,-50 25,26-49,-26 49,-25-50,1 50,0-74,-1 49,1-25,-50 1,49 49,-24-50,25 50,-1 0,1 0,-25 0,-25 0,24 50,-24 24,50 0,-50-24,25 24,49-24,25-25,-24 25,49-1,-50 26,50-1,0-24,0-1,0 26,25-1,25 25,-1-24,1-26,-1 1,51 24,-26-24,0-50,50 25,25-25,-25 0,25 0,25-50,-1-49,-24 49,-25-24,-49-1,24 26,-49 24,-1-25,-24 26,25 24,-50-50,24 50,-24-50,0 1,0 24,0 0,0-24,-24-1,24-24,0-1,-25-24,25 24,0 26,-50 49,50-25</inkml:trace>
  <inkml:trace contextRef="#ctx0" brushRef="#br1" timeOffset="541368.5165">15553 10046,'0'-25,"-75"75,75-1,-49 26,49-26,-25 1,25-25,0 24,25-49,-1 0,26 0,0 0,-1 0,26 0,-26 0,-24 0,0 0,24 0,-49-24,0-51,-49 26,24 24,-25-25,26 25,24 1,-75-26,75 25</inkml:trace>
  <inkml:trace contextRef="#ctx0" brushRef="#br1" timeOffset="542054.8178">15553 9550,'0'0,"0"-50,0 25,49 25,1-24,-25 24,24 0,1 49,-50-24,0 0,-25 24,0-49,25 25,-25-25,25 25,0 0,-49-25,49 49,25-49,-1 0,1 0,25-24,-25 24,-25 24,24 1,-24 0,-24 25,-1-50,-25 24,25-24,-24 0,49 50,0-25</inkml:trace>
  <inkml:trace contextRef="#ctx0" brushRef="#br1" timeOffset="542653.9436">15974 9897,'0'0,"25"0,25 0,-26 50,1-26,25 26,-1 0,-24-50,25-50,-50 25,0 0,0-24,-25 24,25-25,0 100,25 0,-25 24,49 25,1 25,-50 0,75 0,-75-24,49 24,-49-50,0-24,-74-50,49 0,0-50,-25-24,50-1,-49-24,49 25,0-1,0 26,0 24,49-25,1 50,0 0,-1 0,1 0,-25 0</inkml:trace>
  <inkml:trace contextRef="#ctx0" brushRef="#br1" timeOffset="542931.3062">16669 10418,'149'0,"-149"50,-149-100,298 149,-149-74,0 0,-50-25,-24 49,24-49,25 0,25-49,-74 24,74 0,0-24,0 24,25 25,-1 0</inkml:trace>
  <inkml:trace contextRef="#ctx0" brushRef="#br1" timeOffset="544526.6915">18926 12005,'0'-24,"0"-26,-25 25,0 25,25-25,-24 25</inkml:trace>
  <inkml:trace contextRef="#ctx0" brushRef="#br1" timeOffset="545749.175">12998 9079,'0'-25,"-25"25,25-50,0 25,-50 25,50-25,25 50,-25 25,-25 0,25-26,-49 1,24 50</inkml:trace>
  <inkml:trace contextRef="#ctx0" brushRef="#br1" timeOffset="546965.8084">15850 9748,'-25'0,"-24"0,-1 0,25 25,1-25,-26 74,25-74,-24 25,49-50,49-24,-49-1,25-24,-25 24,0-24,50-1,-50 1,0 0,0 49,0-25,0 75,24 25,-24 24,50 25,-50 0,74 25,-74-24,75 24,-75-50,25 1,-25-26,0 1,0-1,0-24,0 0</inkml:trace>
  <inkml:trace contextRef="#ctx0" brushRef="#br1" timeOffset="548225.8313">18926 12105,'0'-50,"0"25,0 0,0 1,0-51,-25 75,-24-49,24 49,-25-50,1 50,-1-50,0 50,1 0,-51-24,26 24,0 0,-1 0,-24 0,-25 24,25-24,24 50,1-50,24 50,1-50,24 24,-49-24,24 50,0 0,25-26,-49 26,49 0,-24-1,49 26,0-1,-25 1,25-1,0 25,0-49,74 49,-49-25,25 1,-1 24,1-49,0-1,24-49,25 50,-24-50,-1 0,25 0,0 0,25 0,0-50,-24 1,24 24,-25-50,0 1,-24 24,-1 1,-49-1,24 1,-24-26,-25 26,50 24,-50 0,49-49,-49 24,0 25,25-24,-25-1,0 0,0 1,0-1,0-24,-99-26,74 26,-24 0,-1 24,0 50</inkml:trace>
  <inkml:trace contextRef="#ctx0" brushRef="#br1" timeOffset="548795.0701">17537 10691,'0'0,"-25"49,25 1,-74 24,74-49,0 0,0 0,0 24,24-49,1 0,25 0,24 0,1 0,-1 0,-24 0,-1 0,1 0,-50-24,-50-51,26 50,-26-24,-24 24,24-25,25 26,-24-26,24 25,-25-24,50 24</inkml:trace>
  <inkml:trace contextRef="#ctx0" brushRef="#br1" timeOffset="549146.239">17661 10220,'-50'-25,"100"50,-100-1,75 1,-25 0,50 25,-1-1,1-49,-25 50,24-25,1-25,-50 24,0 26,-25-25,-24-25,24 25</inkml:trace>
  <inkml:trace contextRef="#ctx0" brushRef="#br1" timeOffset="549319.2597">17686 10220,'124'-50</inkml:trace>
  <inkml:trace contextRef="#ctx0" brushRef="#br1" timeOffset="549935.6061">18058 10641,'74'-99,"-49"173,-199-272,249 421,74-198,-125 0,1-25,25-25,-50-25,0-24,0 24,0 75,0 50,0 24,25 25,-25-25,74 25,-74-25,74-24,-74-1,25-24,-25-1,0-24,-25-25,-24-25,24-49,-25 24,50-24,-49 24,49 1,0 24,0-25,0 25,25 25,-1 0,26-24,0 24,-26 0,26 0</inkml:trace>
  <inkml:trace contextRef="#ctx0" brushRef="#br1" timeOffset="550258.2925">18703 10964,'173'124,"-346"-248,346 297,-173-123,-24-50,-51 50,26-50,24 0,-25-25,50 0,0 0,0-49,0 49,0 0,50 25,-1-50,1 50,-50 25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39.7093" units="1/cm"/>
          <inkml:channelProperty channel="Y" name="resolution" value="39.79275" units="1/cm"/>
          <inkml:channelProperty channel="T" name="resolution" value="1" units="1/dev"/>
        </inkml:channelProperties>
      </inkml:inkSource>
      <inkml:timestamp xml:id="ts0" timeString="2021-03-03T04:18:20.101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3C05F5B1-67E5-47E5-9550-9D281501800C}" emma:medium="tactile" emma:mode="ink">
          <msink:context xmlns:msink="http://schemas.microsoft.com/ink/2010/main" type="writingRegion" rotatedBoundingBox="4185,14926 10804,13541 11056,14745 4437,16131">
            <msink:destinationLink direction="with" ref="{5AB37865-A3BA-4DF0-9091-141DCDB65805}"/>
          </msink:context>
        </emma:interpretation>
      </emma:emma>
    </inkml:annotationXML>
    <inkml:traceGroup>
      <inkml:annotationXML>
        <emma:emma xmlns:emma="http://www.w3.org/2003/04/emma" version="1.0">
          <emma:interpretation id="{499BCF74-CDC9-4BF2-B368-81DD5A7104E1}" emma:medium="tactile" emma:mode="ink">
            <msink:context xmlns:msink="http://schemas.microsoft.com/ink/2010/main" type="paragraph" rotatedBoundingBox="4185,14926 10804,13541 11056,14745 4437,1613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63758DE-7B8D-4506-B26F-06524A4B033B}" emma:medium="tactile" emma:mode="ink">
              <msink:context xmlns:msink="http://schemas.microsoft.com/ink/2010/main" type="line" rotatedBoundingBox="4185,14926 10804,13541 11056,14745 4437,16131"/>
            </emma:interpretation>
          </emma:emma>
        </inkml:annotationXML>
        <inkml:traceGroup>
          <inkml:annotationXML>
            <emma:emma xmlns:emma="http://www.w3.org/2003/04/emma" version="1.0">
              <emma:interpretation id="{0E20448A-34FA-4B7C-A26E-54BD9B2E8B69}" emma:medium="tactile" emma:mode="ink">
                <msink:context xmlns:msink="http://schemas.microsoft.com/ink/2010/main" type="inkWord" rotatedBoundingBox="4285,15401 5119,15226 5254,15869 4419,16044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0 77 0,'38'0'141,"1"0"-110,-1 0-15,39 0-1,-38 0 1,38 0 0,-39 0-1,1 0-15,-1-38 16,1 38 0,-1 0-1,39-39 1,-38 39 15</inkml:trace>
          <inkml:trace contextRef="#ctx0" brushRef="#br0" timeOffset="1292.5331">154 39 0,'77'0'156,"-39"0"-140,39-39-1,-38 39 16,-1 0-15,1 0 31,-1 0-16,1 0-15,-1 0 15,1 0 0,-1 0 1,1 0-1,-1 0 16,1 0 0,-1 0-1,1 0 1,-39-38-15</inkml:trace>
          <inkml:trace contextRef="#ctx0" brushRef="#br0" timeOffset="2812.4943">385-269 0,'-39'0'109,"39"-39"-31,0 78 141,0-1-172,0 1 0,0-1-16,39 1-15,-39-1 31,0 1-16,0-1 0,0 1-15,38-39 15,-38 38-15,0 1 31,0-1-32,0 1 48,0-1-32,0 1 0,0-1 16,0 1-16,0-78 16</inkml:trace>
        </inkml:traceGroup>
        <inkml:traceGroup>
          <inkml:annotationXML>
            <emma:emma xmlns:emma="http://www.w3.org/2003/04/emma" version="1.0">
              <emma:interpretation id="{BD2DDFBF-3371-48FA-86B0-4DCE1207B269}" emma:medium="tactile" emma:mode="ink">
                <msink:context xmlns:msink="http://schemas.microsoft.com/ink/2010/main" type="inkWord" rotatedBoundingBox="5756,14604 7042,14335 7217,15172 5931,15441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10024.2925">1578-1000 0,'0'38'78,"-39"-38"-47,39 39-15,0-1 15,-38 39-15,38-39-1,0 1 1,0-1 0,0 1-1,0-1 1,0 1-1,38-39 1,-38 38 0,39-38-1,-39 39-15,38-39 32,39 0-17,-38 0 1,-1-39-1,1 39 1,-1-38 0,1 38-1,-39-39 1,38 39 0,-38-38-1,0-1 1,0 1-1,0-1 1,0 1 31,0 0-31,0-1-1,-38 1 1,38-1-1,-39 39 1,39-38 15,-77-1 1,39 39 14,-1 0-30,1 0 0,-1 0-1,1 0 32,-1 0-31,1 0 31,38 77-16</inkml:trace>
          <inkml:trace contextRef="#ctx0" brushRef="#br0" timeOffset="11677.4232">2078-885 0,'0'-38'94,"39"38"-63,-1 0 16,-38 38 16,-38-38-48,-1 0 32,39 39 94,-38-39-79,38-39-31,77 39 48,-77 39-48,38-39 47,-38-39-16,-38 39-46,-1 0 0</inkml:trace>
          <inkml:trace contextRef="#ctx0" brushRef="#br0" timeOffset="13593.6268">2501-1193 0,'0'39'94,"0"-1"-63,0 1-15,0-1-1,0 39 1,0-38 0,-38 38-1,38-39 1,0 0 0,-39 39-1,39-38 1,39-78 124,-1 39-124,1-38 0,-1 38-1,1-39-15,-1 39 16,1 0 0,-1-38-1,1 0 141,-39-1-93,0 1-32,-39 38-15,39-39 109,-38 39-94,38 39 63,0-1-79,0 1 1,0 37 0,0-37-16,0 38 15,38-77 17,-38 77-17,0 0 1,0-39 78,0 1-48</inkml:trace>
        </inkml:traceGroup>
        <inkml:traceGroup>
          <inkml:annotationXML>
            <emma:emma xmlns:emma="http://www.w3.org/2003/04/emma" version="1.0">
              <emma:interpretation id="{8A38E56E-136D-470D-8D33-A18913604C6B}" emma:medium="tactile" emma:mode="ink">
                <msink:context xmlns:msink="http://schemas.microsoft.com/ink/2010/main" type="inkWord" rotatedBoundingBox="7392,14255 9536,13806 9788,15011 7644,15460"/>
              </emma:interpretation>
            </emma:emma>
          </inkml:annotationXML>
          <inkml:trace contextRef="#ctx0" brushRef="#br0" timeOffset="15541.1283">3310-1385 0,'0'-39'15,"38"39"1,1 0 46,-78 0 1,39 39-32,0-1-15,-38 1-1,-1 76 1,39-76 0,-38-1-1,38 39 1,-39 39-1,39 37 1,0-114 0,0 38-1,39 38 1,-1-38 15,1 0-15,-1 0-1,39-38 1,0-1 0,0-38-1,-39 0 1,39-38 0</inkml:trace>
          <inkml:trace contextRef="#ctx0" brushRef="#br0" timeOffset="17374.5979">3964-1270 0,'0'-38'32,"-39"38"14,39 38-14,-38-38-1,38 39-15,-39-1-1,1-38 1,38 39-1,-39-1 1,1-38 0,38 39-1,0-1 32,0 1-16,0-1-15,0 1 0,0-1-1,0 1 1,38-39 0,-38 38-1,39 0 1,-1-38 15,1 0-15,-1 0-1,1 0 1,-1 0 15,1 0-15,-1 0-1,1 0 17,-1 0-17,1-38 1,-1 38 0,-38-38-1,39 38 1,-39-39-1,38 39 1,-38-38 0,0-1-1,39 1 32,-39-1-31,-39 39-1,39-38 1,0-1 0,0 1 15,0-1-15,-38 39-1,38-38 1,-39 38 15,39-39-15,-38 39-1,-1 0 32,1-38-31,-1 38 31,39-39-16,-77 39 0,39 0 0,-1 39-15,1-1 0</inkml:trace>
          <inkml:trace contextRef="#ctx0" brushRef="#br0" timeOffset="18661.0669">4618-1154 0,'-38'0'125,"38"0"-62,38 0 46,-76 0-15,38-39-63,0 78 94</inkml:trace>
          <inkml:trace contextRef="#ctx0" brushRef="#br0" timeOffset="20340.8115">5080-1578 0,'0'39'47,"-39"38"-16,39-39-15,-38 1-1,38 38 1,-39-39 0,39 1-1,0-1-15,-38 1 31,38-1-15,-39-38 0,1 39 93,76-39-46,1 0-17,-1 0-30,39-39 0,-38 39-1,38-38 1,-39 38 15,1 0-31,-39-39 16,38 39-1,1 0 32,-39 39-15,0-78 30,0 1 1,-39-1-17,39 1 17,0 76 124,0 1-155,0 38-17,0 38 1,39-38 0,-39-38-1,0 38 1</inkml:trace>
        </inkml:traceGroup>
        <inkml:traceGroup>
          <inkml:annotationXML>
            <emma:emma xmlns:emma="http://www.w3.org/2003/04/emma" version="1.0">
              <emma:interpretation id="{37E8A19A-429C-4BD2-89DB-78002410DB75}" emma:medium="tactile" emma:mode="ink">
                <msink:context xmlns:msink="http://schemas.microsoft.com/ink/2010/main" type="inkWord" rotatedBoundingBox="10074,14131 10892,13960 11005,14499 10187,14671"/>
              </emma:interpretation>
              <emma:one-of disjunction-type="recognition" id="oneOf2">
                <emma:interpretation id="interp2" emma:lang="" emma:confidence="0.5">
                  <emma:literal>.</emma:literal>
                </emma:interpretation>
                <emma:interpretation id="interp3" emma:lang="" emma:confidence="0">
                  <emma:literal>,</emma:literal>
                </emma:interpretation>
                <emma:interpretation id="interp4" emma:lang="" emma:confidence="0">
                  <emma:literal>V</emma:literal>
                </emma:interpretation>
                <emma:interpretation id="interp5" emma:lang="" emma:confidence="0">
                  <emma:literal>'</emma:literal>
                </emma:interpretation>
                <emma:interpretation id="interp6" emma:lang="" emma:confidence="0">
                  <emma:literal>8</emma:literal>
                </emma:interpretation>
              </emma:one-of>
            </emma:emma>
          </inkml:annotationXML>
          <inkml:trace contextRef="#ctx0" brushRef="#br0" timeOffset="25390.3041">6465-1539 0,'0'-39'47,"0"1"78,0 76-110,0 1 32,39-1-16,-39 1-15,0-1-16,38-38 16,-38 77 15,39-38-15,-39-1-1,0 1 1,0-1 15,38-38-15,-38 39-1,0-1 32,0-76 141,0-1-173,0-38 1,0 39 15,-38-39-15,38 38-1,0 1 1,-39-39 0,39 38-1,0 1 32,-38 38 63,38-39-79</inkml:trace>
          <inkml:trace contextRef="#ctx0" brushRef="#br0" timeOffset="23748.1761">5773-1308 0,'0'38'47,"38"-38"78,1-38-109,-1 38 15,1 0-15,-1 0-1,1-39 1,-1 39 0,0 0-1,1 0 1,-1 0 15,1 0-15,-1 0-1,1 0 64</inkml:trace>
        </inkml:traceGroup>
      </inkml:traceGroup>
    </inkml:traceGroup>
  </inkml:traceGroup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39.7093" units="1/cm"/>
          <inkml:channelProperty channel="Y" name="resolution" value="39.79275" units="1/cm"/>
          <inkml:channelProperty channel="T" name="resolution" value="1" units="1/dev"/>
        </inkml:channelProperties>
      </inkml:inkSource>
      <inkml:timestamp xml:id="ts0" timeString="2021-03-03T04:18:27.159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C719EC79-9C66-4D58-BEED-284AC57885FB}" emma:medium="tactile" emma:mode="ink">
          <msink:context xmlns:msink="http://schemas.microsoft.com/ink/2010/main" type="inkDrawing" rotatedBoundingBox="5800,15509 13962,14818 13972,14932 5810,15624" semanticType="underline" shapeName="Other"/>
        </emma:interpretation>
      </emma:emma>
    </inkml:annotationXML>
    <inkml:trace contextRef="#ctx0" brushRef="#br0">0 732 0,'0'-38'218,"39"38"-202,-1 0 390,1 0-374,38-39-17,0 39 1,-39 0-1,1-38 1,-1 38 0,1 0-16,-1 0 15,1 0 17,-1 0-32,1 0 15,-1 0 1,1 0-1,-1-39 1,1 39 15,-1 0-15,0 0 15,1 0-15,-1 0-1,1 0 1,-1 0 0,39 0 31,0 0-32,0-38 1,0 38-1,39 0 1,-39 0 0,0-39-1,38 39 1,1 0 0,-39 0-1,77-38 1,-1 38-1,-37 0 1,-1 0-16,-76 0 16,38-39-1,77 39 17,-39 0-17,39-38 1,-77 38-1,77 0 1,38 0 0,-153 0-16,-1-39 15,78 39 1,-1 0 0,-38 0-16,-38 0 15,115-38 1,0 38-1,-77 0 1,115-39 0,-38 39-1,38-38 17,1 38-17,-78-39 1,78 39-1,-39 0 1,77-38 0,-154 38-1,77 0 1,38 0 0,-38 0-1,0-39 1,-39 39-1,39 0 1,-38-38-16,-39 38 16,77 0-1,-39 0 17,154-39-17,-153 39 1,76 0-1,-76 0 1,76-38 0,-153 38-16,-1 0 15,78 0 1,-78 0 0</inkml:trace>
  </inkml:traceGroup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39.7093" units="1/cm"/>
          <inkml:channelProperty channel="Y" name="resolution" value="39.79275" units="1/cm"/>
          <inkml:channelProperty channel="T" name="resolution" value="1" units="1/dev"/>
        </inkml:channelProperties>
      </inkml:inkSource>
      <inkml:timestamp xml:id="ts0" timeString="2021-03-03T04:18:46.192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5AB37865-A3BA-4DF0-9091-141DCDB65805}" emma:medium="tactile" emma:mode="ink">
          <msink:context xmlns:msink="http://schemas.microsoft.com/ink/2010/main" type="inkDrawing" rotatedBoundingBox="11382,13467 11697,14981 11198,15085 10883,13571" semanticType="verticalRange" shapeName="Other">
            <msink:sourceLink direction="with" ref="{3C05F5B1-67E5-47E5-9550-9D281501800C}"/>
          </msink:context>
        </emma:interpretation>
      </emma:emma>
    </inkml:annotationXML>
    <inkml:trace contextRef="#ctx0" brushRef="#br0">0 0 0,'0'38'15,"38"-38"1,1 0-16,-1 39 15,39-1 17,-77 1-32,77-1 0,-38 1 15,76 115 1,-38 0 15,-38 38-15,-1-38-1,-38-115-15,0-1 16,-38 116 0,38-38-1,-77-1 1,38-77 0,39 1-1,-77-1 1,39-38-16,38 39 15,-116-1-15</inkml:trace>
  </inkml:traceGroup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39.7093" units="1/cm"/>
          <inkml:channelProperty channel="Y" name="resolution" value="39.79275" units="1/cm"/>
          <inkml:channelProperty channel="T" name="resolution" value="1" units="1/dev"/>
        </inkml:channelProperties>
      </inkml:inkSource>
      <inkml:timestamp xml:id="ts0" timeString="2021-03-03T04:18:51.459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9CC45F15-1DB7-4551-8793-EF53D3C28F8C}" emma:medium="tactile" emma:mode="ink">
          <msink:context xmlns:msink="http://schemas.microsoft.com/ink/2010/main" type="inkDrawing" rotatedBoundingBox="13885,14831 17655,14463 17666,14577 13897,14945" semanticType="underline" shapeName="Other">
            <msink:sourceLink direction="with" ref="{D4294258-DEF5-4670-AF8F-C327A6BF5BCC}"/>
            <msink:sourceLink direction="with" ref="{0B748FFD-2797-47A2-92FF-EB54C00B4A25}"/>
          </msink:context>
        </emma:interpretation>
      </emma:emma>
    </inkml:annotationXML>
    <inkml:trace contextRef="#ctx0" brushRef="#br0">0 351 0,'39'0'109,"-1"0"-78,1 0-15,-1 0 15,39 0-15,0-39-1,-39 39 17,116 0-17,-115 0 1,38 0-1,-39-38 1,1 38 0,-1 0-1,1 0 1,-39-38 15,38 38-15,1 0 15,-1 0-15,1 0 15,38 0-15,-39 0-1,1 0 1,-1 0-1,1 0 1,38 0 0,-39-39-1,39 39 1,-38 0 15,38 0-15,-39 0-1,1 0 1,-1-38 0,0 38-1,39 0 1,39-39 0,-39 39-1,0 0 1,0 0-1,-39 0-15,1-38 16,38 38 0,-39 0-1,78 0 1,-1 0 15,-38-39-15,-38 39-1,-1 0 1,39 0 0,0 0-1,-38 0 1,-1 0 0,39-38-1,-39 38 1,39 0-1,-38 0 1,-1 0 0,39 0-1,-38 0 1,38 38 31,0-38-32,-39 0 1,1 0 0,38 0-1,-39 0 1,1 0 0,38 0-1,-77-38 1,38 38-1,1 0 1</inkml:trace>
  </inkml:traceGroup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39.7093" units="1/cm"/>
          <inkml:channelProperty channel="Y" name="resolution" value="39.79275" units="1/cm"/>
          <inkml:channelProperty channel="T" name="resolution" value="1" units="1/dev"/>
        </inkml:channelProperties>
      </inkml:inkSource>
      <inkml:timestamp xml:id="ts0" timeString="2021-03-03T04:19:03.024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7FBEE70E-07A0-41C6-B727-F7639C397D5C}" emma:medium="tactile" emma:mode="ink">
          <msink:context xmlns:msink="http://schemas.microsoft.com/ink/2010/main" type="inkDrawing" rotatedBoundingBox="17506,14605 22051,13700 22067,13783 17522,14689" semanticType="underline" shapeName="Other">
            <msink:sourceLink direction="with" ref="{0B748FFD-2797-47A2-92FF-EB54C00B4A25}"/>
            <msink:sourceLink direction="with" ref="{5B425FEA-8889-4F71-8B74-E981AB3D8B78}"/>
            <msink:destinationLink direction="with" ref="{A6E70679-8E0A-49DF-AED6-4DDC85334824}"/>
          </msink:context>
        </emma:interpretation>
      </emma:emma>
    </inkml:annotationXML>
    <inkml:trace contextRef="#ctx0" brushRef="#br0">0 924 0,'38'0'156,"1"0"-140,-1 0-1,78-39 1,-78 39 0,78 0 15,-39-38-16,38 38 1,39-39 0,-39 1-1,39 38 1,-77-39 0,0 39-16,-38 0 15,76 0 1,-38-38-1,77-1 1,-77 39 0,0-38-1,-38 38-15,37 0 16,-37-39-16,38 39 16,-39-38-16,39 38 15,-38 0 1,38-39-16,0 39 15,-39 0 1,78-38 0,-39 38-1,-39 0-15,1 0 16,115-39 0,-116 39-1,39-38 1,0 38-1,39-39 1,-40 39-16,1-38 16,39 38-1,-39-39 1,38 39 0,39-38 15,-115 38-31,-1 0 15,1-39-15,-1 39 16,39 0 0,0 0-1,0-38 1,-38 38-16,-1 0 16,1 0-1,38-39 1,-39 39-16,1 0 15,76-38 1,-77-1 0,1 39-1,-1 0 1,1-38 0</inkml:trace>
  </inkml:traceGroup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39.7093" units="1/cm"/>
          <inkml:channelProperty channel="Y" name="resolution" value="39.79275" units="1/cm"/>
          <inkml:channelProperty channel="T" name="resolution" value="1" units="1/dev"/>
        </inkml:channelProperties>
      </inkml:inkSource>
      <inkml:timestamp xml:id="ts0" timeString="2021-03-03T04:18:54.275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871D2625-80C0-4A49-9BF2-6DA54F86F782}" emma:medium="tactile" emma:mode="ink">
          <msink:context xmlns:msink="http://schemas.microsoft.com/ink/2010/main" type="writingRegion" rotatedBoundingBox="11804,12826 28680,10709 29036,13547 12160,15664"/>
        </emma:interpretation>
      </emma:emma>
    </inkml:annotationXML>
    <inkml:traceGroup>
      <inkml:annotationXML>
        <emma:emma xmlns:emma="http://www.w3.org/2003/04/emma" version="1.0">
          <emma:interpretation id="{AAE9BAF4-21C9-4701-BCBF-2B279294E727}" emma:medium="tactile" emma:mode="ink">
            <msink:context xmlns:msink="http://schemas.microsoft.com/ink/2010/main" type="paragraph" rotatedBoundingBox="11804,12826 28680,10709 29036,13547 12160,1566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FCF9200-082A-4A92-BDE8-50C1042CB855}" emma:medium="tactile" emma:mode="ink">
              <msink:context xmlns:msink="http://schemas.microsoft.com/ink/2010/main" type="line" rotatedBoundingBox="11804,12826 28680,10709 29036,13547 12160,15664"/>
            </emma:interpretation>
          </emma:emma>
        </inkml:annotationXML>
        <inkml:traceGroup>
          <inkml:annotationXML>
            <emma:emma xmlns:emma="http://www.w3.org/2003/04/emma" version="1.0">
              <emma:interpretation id="{D4294258-DEF5-4670-AF8F-C327A6BF5BCC}" emma:medium="tactile" emma:mode="ink">
                <msink:context xmlns:msink="http://schemas.microsoft.com/ink/2010/main" type="inkWord" rotatedBoundingBox="11891,13517 15680,13041 15868,14539 12079,15015">
                  <msink:destinationLink direction="with" ref="{9CC45F15-1DB7-4551-8793-EF53D3C28F8C}"/>
                </msink:context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193 8 0,'-38'0'125,"-1"0"-110,39 39 1,-38-39-1,38 77 1,-39-39 0,39 1-1,0-1 1,-38-38 15,38 77 0,0-38-15,0-1 0,0 1 15,38-39-15,-38 38-1,39-38 1,-39 39-1,77-39 1,-39 0 0,1 0-1,-1 0 17,1 0-17,-1 0 1,1-39-1,-1 39 17,1-38-17,-1 38 1,-38-39 0,38 39-1,-38-38 16,0-1-15,0 1 31,0-1-31,0 1-1,-38-1 1,38 1-1,-38 38 1,-1-39 0,39 1-1,-38 38 1,-1 0 15,1-39 16,-1 39-31,1 0-16,-1 39 15,1-39 17,-39 0-17</inkml:trace>
          <inkml:trace contextRef="#ctx0" brushRef="#br0" timeOffset="2570.091">886 162 0,'-39'0'110,"39"39"-79,0-78 250,0 78-171,0-78-17,-38 39-61,76 0-1,-38 39 0,0-1 16,39-38 62,-39 0-30,-39 0 61</inkml:trace>
          <inkml:trace contextRef="#ctx0" brushRef="#br0" timeOffset="3799.9574">1271-184 0,'0'38'63,"-39"1"15,39 38-47,-38-39-15,-1 78-1,39-78 1,-38 1-1,-1 76 1,39-76 0,39-39 77,-1-39-61,1 39-17,-1 0 1,39-38 0,-38 38-1,-1 0 1,-38-39-1,39 39 17,-39-38 30,0-1-31,-39 39 1,39-38 15,0 76-1,0 1-30,0-1 0,0 39-1,0 39 1,0-78 15,0 1-15,0-1-1,0 1 1</inkml:trace>
          <inkml:trace contextRef="#ctx0" brushRef="#br0" timeOffset="5690.4357">1694 124 0,'39'0'16,"-1"0"62,0 0-63,39-39 1,-38 39 0,76 0 15,-76-38-31,-1 38 15,1 0 1,-1 0 0</inkml:trace>
          <inkml:trace contextRef="#ctx0" brushRef="#br0" timeOffset="6481.9663">2464-146 0,'0'-38'62,"0"-1"-15,38 1-16,1 38-15,-1 0 0,1 0-1,-39 38 16,0 1-31,38-39 16,-38 38-16,0 1 16,-38 38-1,38 0 1,0-39 0,-39 39 15,39-38 16,0-39-16,39-39 0,38 39-31,-39 0 16,39-38-1,-38 38 1,-1 0 15,-38-39-15</inkml:trace>
          <inkml:trace contextRef="#ctx0" brushRef="#br0" timeOffset="-5033.147">-153-492 0,'0'39'78,"-39"-39"0,39 38-47,-38 0-15,-39 39-1,77-38 1,-39 38 0,1-39-1,38 1 1,0 38 15,-39-39-15,39 39-1,0 0 1,0-38 0,0-1-1,0 1 1,0-1 0,0 1-1,0 38 1,0-39 15,39 1-15,-39-1-1,38 1 1,-38-1 15,0 1-15,39-39-1,-1 77 1,-38-39 0,39-38-1,-1 39 1,1-1 0,-1-38 15,1 38-16,-1-38 1,1 0 0,38-38-1</inkml:trace>
          <inkml:trace contextRef="#ctx0" brushRef="#br0" timeOffset="6966.3539">2772-684 0,'0'-39'0,"38"39"62,39 77-46,-38-77-1,38 77 1,76 77 0,-76-39-1,39 155 16,-78-78-31,-38-153 16,0 76-16,0-76 16,-77 115-1,-154-39-15</inkml:trace>
        </inkml:traceGroup>
        <inkml:traceGroup>
          <inkml:annotationXML>
            <emma:emma xmlns:emma="http://www.w3.org/2003/04/emma" version="1.0">
              <emma:interpretation id="{0B748FFD-2797-47A2-92FF-EB54C00B4A25}" emma:medium="tactile" emma:mode="ink">
                <msink:context xmlns:msink="http://schemas.microsoft.com/ink/2010/main" type="inkWord" rotatedBoundingBox="16085,13122 17894,12895 18082,14392 16272,14619">
                  <msink:destinationLink direction="with" ref="{9CC45F15-1DB7-4551-8793-EF53D3C28F8C}"/>
                  <msink:destinationLink direction="with" ref="{7FBEE70E-07A0-41C6-B727-F7639C397D5C}"/>
                </msink:context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13953.46">4888-107 0,'0'38'78,"-38"-38"-62,38-38 46,0 76 48,0-76 61,0 76-155</inkml:trace>
          <inkml:trace contextRef="#ctx0" brushRef="#br0" timeOffset="12565.2062">4349-300 0,'0'39'79,"-38"-39"-48,38 38-16,-38-38 1,-1 39 0,1 38-1,-1-39 1,1 1 0,38-1 15,0 39-16,0-38 1,0-1 15,115 39 1,-76-38-17,-1-39 1,0 0-1,1 0-15,38 0 16,-77-39 0,77 39-1,-39-38 1,1 38-16,-39-39 16,0 1-1,38 38 1,-38-39-16,0 1 15,0-1 1,0 1 0,0-1-16,0 1 15,-38 38 1,-1-77 0,1 38-1,38 1 1,-39 38-1,1 0 1,-1 0 0,1-39 15,-1 39 16,1 0-16,0 39-15</inkml:trace>
          <inkml:trace contextRef="#ctx0" brushRef="#br0" timeOffset="13266.1765">4888-107 0</inkml:trace>
          <inkml:trace contextRef="#ctx0" brushRef="#br0" timeOffset="15631.5694">5312-492 0,'0'39'79,"0"-1"-48,-39 0-16,39 39 1,0-38 0,-38 38-1,-1 77 1,1-116 0,38 1-1,0-1 16,38-38 141,1 0-156,-1-38-16,1 38 16,-1 0-1,39-39 1,-38 39-16,-1-38 15,1 38 1,-1 0 31,-38-39 62,0 1-77,0-1-1,-38 39 47,38-38 125,0 76-156,0 1-16,0-1-15,0 1-1,0 38 1,0 0 0,0-39-16,0 1 15,0-1 1,38 1-16,-38-1 16</inkml:trace>
          <inkml:trace contextRef="#ctx0" brushRef="#br0" timeOffset="11298.658">3965-877 0,'-39'77'188,"1"-38"-173,38-1 1,-77 78 15,77-78-31,0 1 16,-39 38-1,39 38 1,0-38 0,0 38-1,0 1 1,0-39 0,0-39-1,39 39 1,-39 0-1,0-38 1,0-1-16,38 1 16,-38 38-1,39 0 1,-1-39 0,1 1 15,-1-1-16,78-38 1</inkml:trace>
        </inkml:traceGroup>
        <inkml:traceGroup>
          <inkml:annotationXML>
            <emma:emma xmlns:emma="http://www.w3.org/2003/04/emma" version="1.0">
              <emma:interpretation id="{850AA982-29C8-4F05-B00B-7A6E4CA81ECA}" emma:medium="tactile" emma:mode="ink">
                <msink:context xmlns:msink="http://schemas.microsoft.com/ink/2010/main" type="inkWord" rotatedBoundingBox="18333,12986 19768,12806 19941,14184 18506,14365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29192.6854">6004-223 0,'0'39'47,"39"-78"62,-1 39-93,1-38-16,-1 38 15,1-39 1,-1 39-16,1-38 16,-1 38 15</inkml:trace>
          <inkml:trace contextRef="#ctx0" brushRef="#br0" timeOffset="30381.0023">6466-530 0,'39'0'94,"-1"-39"-79,1 1 1,-1 38 31,1 0-32,-39 38 1,38 1 15,-38-1-15,-38 39 15,38-39-15,0 1-1,-39-1 1,1-38 0,38 39-1,0-78 79,38 39-63,1 0-15,-1 39 0,-38-1-1,39-38 1,-39 39 15,38-1-15,-38 1-1,-38-39 1,38 38 0,-39-38-1,39 39 1,-38-39-1,-1 0 1,39 38-16,-38-38 16,-1 0 15,1 39-15,-1-78-1</inkml:trace>
          <inkml:trace contextRef="#ctx0" brushRef="#br0" timeOffset="30659.8014">6659-1069 0</inkml:trace>
          <inkml:trace contextRef="#ctx0" brushRef="#br0" timeOffset="30863.8886">6697-1069 0,'39'0'0,"-1"0"15,1 38-15,-1-38 0,0 0 16,78 39 0,-1 38-1,39 38 16,-38 39-15,-78 39 0,-76 37-1,-1-114 1,-230 269 0</inkml:trace>
        </inkml:traceGroup>
        <inkml:traceGroup>
          <inkml:annotationXML>
            <emma:emma xmlns:emma="http://www.w3.org/2003/04/emma" version="1.0">
              <emma:interpretation id="{5B425FEA-8889-4F71-8B74-E981AB3D8B78}" emma:medium="tactile" emma:mode="ink">
                <msink:context xmlns:msink="http://schemas.microsoft.com/ink/2010/main" type="inkWord" rotatedBoundingBox="20851,11691 25375,11124 25653,13340 21129,13907">
                  <msink:destinationLink direction="with" ref="{7FBEE70E-07A0-41C6-B727-F7639C397D5C}"/>
                  <msink:destinationLink direction="with" ref="{A6E70679-8E0A-49DF-AED6-4DDC85334824}"/>
                </msink:context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31729.0984">9314-146 0</inkml:trace>
          <inkml:trace contextRef="#ctx0" brushRef="#br0" timeOffset="31765.2286">9314-146 0</inkml:trace>
          <inkml:trace contextRef="#ctx0" brushRef="#br0" timeOffset="34466.528">8852-1185 0,'-38'39'31,"38"-1"-31,-39 1 16,39-1-1,-38 1 1,-39 38 0,38 0-1,39 0 1,0-39 0,0 1-1,39-1 16,-1 1-15,1-39 0,38 0-1,-39 0 1,1 0-16,-1 0 16,1-39-1,76-38 16,-115 39-15,39 38 0,-39-77-1,0 38 1,0 1-16,0-1 16,0 1 15,-39-1-16,1 1 1,38-1 0,-39 39-1,39-38 1,-38 38 0,-1 0 30,1 0-14,-1 0-17,-38 77-15</inkml:trace>
          <inkml:trace contextRef="#ctx0" brushRef="#br0" timeOffset="35690.0436">9353-1108 0,'38'0'312,"-38"39"-249,0-78-1,0 1 79</inkml:trace>
          <inkml:trace contextRef="#ctx0" brushRef="#br0" timeOffset="36931.5625">9776-1647 0,'38'0'62,"-38"39"-31,0-1-15,0 1 0,0-1-1,-38 78 1,-1-39 0,39-39-1,-38 78 1,38-78 15,0 1 125,0-78-31,77 39-109,-39-38 0,39 38-1,0-39 16,0 39-15,-38-38 15,-78-1 79,1 39-48,38-38-31,0 76 1,0 1-1,0-1-15,0 1-1,-39 76 1,78-38-1,-39 0 1</inkml:trace>
          <inkml:trace contextRef="#ctx0" brushRef="#br0" timeOffset="32414.0448">9506-223 0,'39'-38'0,"-1"38"15,1 0 1,38-39 0,-39 39-16,1 0 15,115-38 1,-39-1 0,39 1-1,39 0 1,-155-1-1,39 39-15,-38 0 16,38-38 0,38 38-1,0-39 1,-38 1 0,77 38-1,-115 0 16,76-39-15,-38 39 0,-38 0-16,-1 0 15,1-38 1,38 38 0,0-39-1,-39 39 1,1 0-1</inkml:trace>
          <inkml:trace contextRef="#ctx0" brushRef="#br0" timeOffset="37729.0415">10546-1493 0,'0'39'62,"38"-39"-30,77-39-17,-38 1 1,0-1 0,39 1-1,-78 38 1</inkml:trace>
          <inkml:trace contextRef="#ctx0" brushRef="#br0" timeOffset="38863.6925">11585-2224 0,'0'39'141,"0"-1"-126,-39 78 1,39-78-1,-38 78 1,-1-39 0,1 0-1,38-1 1,-39-37 0,39-1-1,39-38 126,-1-38-126,1 38 1,38-39 0,0 1-1,-39 0 1,39 38 0,-77-39-1,39 39 32,-39-38 16,-39-1-17,39 1-30,-38 38 47,38 38-32,-39 78-16,39-78 1,0 116 0,0 0-1,0 0 1,0 0 0</inkml:trace>
          <inkml:trace contextRef="#ctx0" brushRef="#br0" timeOffset="39997.1695">11508-723 0,'38'0'16,"39"0"-1,0 0 1,-38 0 0,191-38-1,-76-1 1,-77 1-1,77-1 1,0 1 0,-115 38-1,115-39 1,-116 39 0,1-38-1,-1 38 16,1 0-15,-39-39-16,38 39 16,1 0-1,-1 0 1,1 0 0,-39-38-1,77 38 1,-39 0 15,1-39 0</inkml:trace>
          <inkml:trace contextRef="#ctx0" brushRef="#br0" timeOffset="40631.4519">12046-2724 0,'77'0'16,"-77"38"-1,39 1 1,115 38 0,-116 0-1,116 77 16,-38 77-15,-1 230 0,-115-307-1,0-38 1,-77 115 0,-38-39-1,-155 78-15</inkml:trace>
        </inkml:traceGroup>
        <inkml:traceGroup>
          <inkml:annotationXML>
            <emma:emma xmlns:emma="http://www.w3.org/2003/04/emma" version="1.0">
              <emma:interpretation id="{3D740D1D-5274-4419-B167-EA1AAB39410B}" emma:medium="tactile" emma:mode="ink">
                <msink:context xmlns:msink="http://schemas.microsoft.com/ink/2010/main" type="inkWord" rotatedBoundingBox="25740,11824 27589,11592 27852,13695 26004,13927"/>
              </emma:interpretation>
              <emma:one-of disjunction-type="recognition" id="oneOf4">
                <emma:interpretation id="interp4" emma:lang="" emma:confidence="1">
                  <emma:literal/>
                </emma:interpretation>
              </emma:one-of>
            </emma:emma>
          </inkml:annotationXML>
          <inkml:trace contextRef="#ctx0" brushRef="#br0" timeOffset="74955.2224">14894-1339 0</inkml:trace>
          <inkml:trace contextRef="#ctx0" brushRef="#br0" timeOffset="74778.6647">14894-1339 0</inkml:trace>
          <inkml:trace contextRef="#ctx0" brushRef="#br0" timeOffset="74730.1215">14894-1339 0</inkml:trace>
          <inkml:trace contextRef="#ctx0" brushRef="#br0" timeOffset="74694.4478">14894-1339 0</inkml:trace>
          <inkml:trace contextRef="#ctx0" brushRef="#br0" timeOffset="74664.4799">14894-1339 0</inkml:trace>
          <inkml:trace contextRef="#ctx0" brushRef="#br0" timeOffset="74605.7895">14894-1339 0</inkml:trace>
          <inkml:trace contextRef="#ctx0" brushRef="#br0" timeOffset="70695.7634">14048-2185 0,'0'-39'47,"-39"39"-32,1 39 1,-1-39 0,-38 77-1,39-39 1,-1 39-16,1-38 16,-78 76-1,39 77 1,39-115-16,38-38 31,-39 192-15,39 115-1,0-269 1,77 116 0,-38-78-1,76 39 1,39-39-1,-38-38 1,76 39 0</inkml:trace>
          <inkml:trace contextRef="#ctx0" brushRef="#br0" timeOffset="71963.3739">14356-1454 0,'-39'38'125,"1"1"-109,-39 38 0,38 0-1,-38 0 1,77-39-1,0 39 17,0-38-17,39-1 1,-1 39 0,-38-38-1,77-1 1,-38 1-1,38-39 1,-39 0 0,39 0-1,-39-39 1,78 1 0,-116-1-1,38 1 1,1-1-1,-39 1 17,38-1-17,-38 1 1,-38 38 0,38-77-1,0 38 1,-39 1 15,39-1-15,-38 39-1,38-38-15,-39 38 16,39-39 15,-38 39 0,-1 0-15,1 0 15,0 0 1,-1 0-17,1-38 1,-1 38-1,1 0 32</inkml:trace>
          <inkml:trace contextRef="#ctx0" brushRef="#br0" timeOffset="73539.1277">14894-1416 0,'0'39'79,"39"-39"92,-39 38-124,-39-38 438</inkml:trace>
          <inkml:trace contextRef="#ctx0" brushRef="#br0" timeOffset="75379.3631">15241-1723 0,'-39'-39'31</inkml:trace>
        </inkml:traceGroup>
        <inkml:traceGroup>
          <inkml:annotationXML>
            <emma:emma xmlns:emma="http://www.w3.org/2003/04/emma" version="1.0">
              <emma:interpretation id="{23F837C9-FE42-46FA-BA9A-8B0522D6A5E0}" emma:medium="tactile" emma:mode="ink">
                <msink:context xmlns:msink="http://schemas.microsoft.com/ink/2010/main" type="inkWord" rotatedBoundingBox="27535,11441 28753,11288 29018,13405 27801,13558"/>
              </emma:interpretation>
              <emma:one-of disjunction-type="recognition" id="oneOf5">
                <emma:interpretation id="interp5" emma:lang="" emma:confidence="0.5">
                  <emma:literal>2)</emma:literal>
                </emma:interpretation>
                <emma:interpretation id="interp6" emma:lang="" emma:confidence="0.5">
                  <emma:literal>2 )</emma:literal>
                </emma:interpretation>
                <emma:interpretation id="interp7" emma:lang="" emma:confidence="0">
                  <emma:literal>2 ,</emma:literal>
                </emma:interpretation>
                <emma:interpretation id="interp8" emma:lang="" emma:confidence="0">
                  <emma:literal>Z )</emma:literal>
                </emma:interpretation>
                <emma:interpretation id="interp9" emma:lang="" emma:confidence="0">
                  <emma:literal>Z ,</emma:literal>
                </emma:interpretation>
              </emma:one-of>
            </emma:emma>
          </inkml:annotationXML>
          <inkml:trace contextRef="#ctx0" brushRef="#br0" timeOffset="76241.6035">15202-1762 0,'0'-38'16,"0"-1"46,39 39-46,-39-38 0,38 38-1,-38-39 1,39 39-1,-1 0 32,1 39-15,-1-39-1,1 38 0,-1 1-31,1-39 16,-39 38-1,0 1 1,0-1 0,0 0-1,-39 1-15,39-1 16,0 1-1,-38 76 17,-1-38-17,1 0 1,38 39 0,0-78-1,-39-38-15,39 39 16,0-1-1,-38 1 1,76-39 47,1-39-48,38 1 1,0-1 15,-39 1-15,78-39-1,-78 77 1,39-39 0,-77 1-1</inkml:trace>
          <inkml:trace contextRef="#ctx0" brushRef="#br0" timeOffset="76728.8451">15549-2493 0,'-39'-39'0,"39"1"31,39 38 0,-1 38-15,78 1 0,-1 38-1,270 269 1,-231-38-1,-116-231 1,1 38-16,-1-38 16,-38 193-1,-115-1 1,-155 193-16</inkml:trace>
        </inkml:traceGroup>
      </inkml:traceGroup>
    </inkml:traceGroup>
  </inkml:traceGroup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39.7093" units="1/cm"/>
          <inkml:channelProperty channel="Y" name="resolution" value="39.79275" units="1/cm"/>
        </inkml:channelProperties>
      </inkml:inkSource>
      <inkml:timestamp xml:id="ts0" timeString="2021-03-17T07:52:45.70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11633 4291,'0'75,"-24"-75,24 24,-50 1,50 25,-50-1,50-24,-24 25,24-25,-50-1,50 26,0-25,-50 0,50 24,-49-24,49 0,-50 25,25-1,25-24,-49-25,49 50,49-50,-24 0,0 0,0 0,49 0,-24 0,-25 0,-1 0,26 24,-25-24,0 0,24 0,-24 0,25 0,-26 0,26 0,0 0,-1 0,-24 0,0 0,24 0,-24 0,0 0,-75 0,50-49,-24 49,24-25,-25 25,25-25,-50-24,50 24,-25 25,25-25,-24-25,24 25,-50 25,50-24,0-1,-25 25,25-50,-25 50,25-25,0 1,-24 24,24-50,0 25,0 0,-50 25,50-24,0-26,0 25,-25 25,25-25,0 125</inkml:trace>
  <inkml:trace contextRef="#ctx0" brushRef="#br0" timeOffset="8423.39">6474 3994,'0'0,"0"-25,25 25,24 0,26 0,24 0,25 0,75 0,-1 0,0 0,1 0,-26 0,1 0,-50 0,-49 0,-26 0</inkml:trace>
  <inkml:trace contextRef="#ctx0" brushRef="#br0" timeOffset="8956.0399">6747 4291,'25'0,"49"0,1 0,73 0,26-25,-25 25,49 0,-24 0,-25 0,-100 0,-24 0</inkml:trace>
  <inkml:trace contextRef="#ctx0" brushRef="#br0" timeOffset="46796.3685">19745 4118,'-25'0</inkml:trace>
  <inkml:trace contextRef="#ctx0" brushRef="#br0" timeOffset="50801.7821">24036 3969,'-25'0,"0"0,0 0,50 0,0 0,25 0,-26 0,1 0,-74 0,24 0,-25 0,75 0,25 0,-26 0,1 0,0 0,-50 0,0 0,1 0,-1 0,-25 0,25 0,1 0,48 0,26 0,-25 0,24 0,-73 0,-1 0,-25 0,75 0,0 0,0 0,-1 0,-48 0,-1 0,0 0,0 0,-24 0,98 0,1-25,-25 25,-1 0,-48 0,-1 0,0 0,-25 0,75 0,50-50,-1 50,-24 0,-26-24,-73 24,-26 24,26-24,24 0,25 25,-25-25,50 0,0 0,0 0,-50 0,0 0,75 0</inkml:trace>
  <inkml:trace contextRef="#ctx0" brushRef="#br0" timeOffset="51319.3614">24110 3894,'25'0,"-50"0,25 25,-25-25,50 0,25 0,-25 0,-100 0,26 0,24 0</inkml:trace>
  <inkml:trace contextRef="#ctx0" brushRef="#br0" timeOffset="52782.5008">20687 3969,'25'0,"49"0,1 0,-1 0,1 0,-1 0,0 0,-24-25,0 25,-26 0,51 0,-50 0,-75 0,25 50,-49-26</inkml:trace>
  <inkml:trace contextRef="#ctx0" brushRef="#br0" timeOffset="53261.9931">20935 4192,'-25'0,"75"0,24 0,1-50,-1 50,1 0,-1-49,-24 49,-26 0,26 0,-75 0,0 0</inkml:trace>
  <inkml:trace contextRef="#ctx0" brushRef="#br0" timeOffset="167859.8067">4514 4862,'0'-25,"0"-25,0 25,-24 25,24 25,0 25,0-25,0 0,24 24,26 1,24-50,1 0,-26 0,-24 0,-25-50,0-24,0 24,0 25,0 0,0 100,0-50,0 24,0 26,50-1,-50 1,50-1,-50 25,24 25,-24-25,0-24,50-26,-50 1,0-25,0 24,-25-49,-24 0,-26 0,25-49,1-1,-1 1,25-26,25 26,-49-1,49 25,0 0,0-24,0 24,25 25,-1-50,1 50,50-49,-51 49,1 0,0 0</inkml:trace>
  <inkml:trace contextRef="#ctx0" brushRef="#br0" timeOffset="169087.0492">5110 5655,'0'25,"0"-50,0 50,0 0,-25-25,25-25,0-24,0-1,0 25,50 25,24 0,-24 0,-50 75,49-26,-49 1,0-1,0 1,0 0,0-25,0 24,-25-24,25 0,-49-25,-1 0,25 0,25-25,0-25,0 26,0-1,75 25,-26 0,-24 0,0 49,25-49,-50 75,49-75</inkml:trace>
  <inkml:trace contextRef="#ctx0" brushRef="#br0" timeOffset="169892.6989">5457 5407,'-25'0,"50"0,25 0,-26 0,1-49,25 49,-25 0</inkml:trace>
  <inkml:trace contextRef="#ctx0" brushRef="#br0" timeOffset="171192.8525">5110 5705,'0'0,"-25"0,0 0,-49-50,74 26,-25-26,25 0,0-24,-50 0,50-1,0 1,0 49,25 25,-25-50,50 50,-1 0,-24 0,25 100,-1 73,-49 26,50-26,-50-49,-25 0,-49-49,24-26,1-49,-26 0,26 0,-26-49,25-100,50-50,0-24,0-50,0 75,75 99,24 24,-24 75,-1 0,0 0,1 50,24 49,-25 50,-24 25,-50-1,0-49,-25 25,-49-50,24-24,-24-75,49 0,0-25,25-99,0-25,0-49,25 24,0 75,49 99,-24 0,24 0,-24 124,-50 0</inkml:trace>
  <inkml:trace contextRef="#ctx0" brushRef="#br0" timeOffset="172944.6993">7367 5407,'0'0,"0"-49,0 24,0 75,0-26,25 51,24-26,-24-24,0 25,25-50,-26 25,26-25,0 0,-50-75,0 26,0-1,0 25,0 0,0-24,-25 49,25 25,0 24,0 26,25 49,-25 24,74 1,-74-25,50 25,-50-50,0-24,24-26,-24-24,0 50,-74-75,49-25,-24-25,-1-24,0-25,1 24,49 26,0 24,0-25,0 25,25 1,24-26,1 25,24 25,-24 0</inkml:trace>
  <inkml:trace contextRef="#ctx0" brushRef="#br0" timeOffset="173834.7784">8012 6201,'0'0,"0"-25,0-24,0 24,25 99,-25 1,25-1,-25-24,49-25,-49 24,0-24,25 0</inkml:trace>
  <inkml:trace contextRef="#ctx0" brushRef="#br0" timeOffset="174256.7514">8210 5953,'25'0,"50"0,-26 0,-24-49,0 49,24-25</inkml:trace>
  <inkml:trace contextRef="#ctx0" brushRef="#br0" timeOffset="175117.136">8483 5383,'0'-25,"0"0,25 25,-25 25,50-25,-50 49,49-49,-49 25,50-25,-25 0,-1 0,-24-25,0-24,0 24,0-25,0 1,0 98,0 26,0-26,0 26,75 24,-75 25,74 25,-74-50,75 25,-75-25,74 25,-74-49,25-26,-25-24,0 25,0-75,-50 0,25-49,-24-50,-1 25,50 24,-25 1,25 49,0 0,0-24,0-1,0 25,25 25,25-50,-1 50</inkml:trace>
  <inkml:trace contextRef="#ctx0" brushRef="#br0" timeOffset="175606.1931">9277 6152,'0'-25,"0"0,25 25,24 0,-49 25,25-25,-25 74,25-74,-25 50,0-25,0-1,-25-24,-49 0,74-24,-50-1,50 0,0-25,0 1,0 24,25 25,25 0,-1 0</inkml:trace>
  <inkml:trace contextRef="#ctx0" brushRef="#br0" timeOffset="183158.1435">9748 5854,'-25'0,"1"0,48 0,26 0,0 0,24 0,0 0,-24 0,0 0,-25 0,-25 25</inkml:trace>
  <inkml:trace contextRef="#ctx0" brushRef="#br0" timeOffset="183496.7836">9798 6152,'49'0,"1"0,0 0,-1 0,1 0,-25 0,24-25,-24 25,0 0</inkml:trace>
  <inkml:trace contextRef="#ctx0" brushRef="#br0" timeOffset="185470.358">10914 5556,'0'0,"-25"50,-24 49,49-74,-50 24,50 1,-25 25,25-51,-25 1,25 25,0-1,-49-24,49 0,0 25,-25-50,25 49,50-49,-1 0,1 0,-1 0,1 0,0 0,-1 0,1 0,-1 0,-24 0,0 0,-25 25,25-25,25 0,-75 0,25-50,-25 50,25-49,0-1,-25 50,25-49,0-1,0 0,-25 1,25-1,0 25,0 0,0-24,-49 49,49-25,-25 0,25-24,-25 49,25-25,-50 25,50-25,0 0,-24 25,24 50,-75 24,26 1</inkml:trace>
  <inkml:trace contextRef="#ctx0" brushRef="#br0" timeOffset="188222.0446">11435 5606,'0'-25,"-25"25,25-25,0-24,0 73,0 1,0 0,0 25,50-26,-25 26,49 0,-24-50,-26 0,-24-25,25 25,-25-50,0 1,0 24,0 0,0-25,0 100,0 24,0 1,0 24,50 25,-50 25,49-25,-49 0,50-25,-50 0,0-24,0-26,0 1,0-25,-50-25,1 0,49-50,-25 50,25-25,-25 1,25-26,0 25,-49 0,49-24,0-26,0 26,24-1,-24 25,25 25,0 0</inkml:trace>
  <inkml:trace contextRef="#ctx0" brushRef="#br0" timeOffset="239486.5767">12303 6350,'-49'0,"-1"0,50 25,-25-25,25 49,-50-24,50 25,0-1,0 26,0-50,0-1,50 26,-25-50,0 25,24-25,-24 0,25 0,-1-25,-49-25,0 26,25-1,-25 0,0-25,0 1,0 24,-49 25,49-25,-25 25,-25 0,1 0,49 25</inkml:trace>
  <inkml:trace contextRef="#ctx0" brushRef="#br0" timeOffset="241128.6532">7590 7045,'0'0,"-25"-50,25 25,0 50,0 25,50-1,24-49,-24 0,0 0,-26-49,-24-1,0 0,0 26,-49 24,49 24,0 1,25 50,-25-1,49 0,-49 1,50-26,-50 1,0 0,25-26,-25 1,0 25,-50-50,25 0,-24 0,24-50,25 1,-75-26,75 26,0-1,50-24,-25 49,24-25,1 50,24-25,-24 25,0 0</inkml:trace>
  <inkml:trace contextRef="#ctx0" brushRef="#br0" timeOffset="242318.8047">8186 7516,'0'25,"-25"-25,25 24,-25-24,25-24,0-51,0 26,50 49,-26 0,26 0,-25 24,-25 26,0-25,0 0,0 24,0-24,0 0,0 24,-50-49,50 25,0-50,25 25,25-74,-1 74,26-50,-26 50,1 0</inkml:trace>
  <inkml:trace contextRef="#ctx0" brushRef="#br0" timeOffset="242576.1543">8483 7293,'0'0,"-25"0,75 0,0-25,24 25,-24 0,-26-50</inkml:trace>
  <inkml:trace contextRef="#ctx0" brushRef="#br0" timeOffset="243258.0416">8979 6945,'0'-24,"-25"-26,25 100,0-26,75 1,-75 25,50-50,-50 25,74-25,-49 0,-25-75,0 26,0 24,0 0,0 0,0 50,0 0,0 24,0 26,0-1,49 25,-49-24,25-1,-25-24,0-1,0-24,0 25,-25-50,1 0,-26-75,25 26,25-26,-49 26,49 24,0-25,24 50,1-49,0 49,25 0,-1 0,-24 0</inkml:trace>
  <inkml:trace contextRef="#ctx0" brushRef="#br0" timeOffset="243556.4251">9550 7218,'0'0,"0"-25,0 75,49 24,-49 1,25 24,-25-49,0-1,50-24,-50 25</inkml:trace>
  <inkml:trace contextRef="#ctx0" brushRef="#br0" timeOffset="244090.9445">10145 7193,'25'0,"25"0,-1-24,26 24,-26-50,1 50,-1 0,1-25,-25 25</inkml:trace>
  <inkml:trace contextRef="#ctx0" brushRef="#br0" timeOffset="244253.5082">10344 7367,'0'-25,"24"25,26-25,24 25,1-49,-26 49,-24 0</inkml:trace>
  <inkml:trace contextRef="#ctx0" brushRef="#br0" timeOffset="261285.2723">11137 6871,'0'-50,"0"75,-25 0,25 25,-49 49,49-25,-75 1,75-26,-24 1,24-25,0 24,49-49,-24 0,25-25,-26 25,26 0,-25 0,0 0,0 0,24 0,-24 0,-25-24,0-26,0 25,0-24,-50-1,26 0,24 1,-50 49,50-50,-25 50,25-25</inkml:trace>
  <inkml:trace contextRef="#ctx0" brushRef="#br0" timeOffset="262044.1001">11460 6995,'0'-50,"0"26,0 48,0 51,25-75,-25 25,49-25,26 0,-51 0,-24-75,0 26,0 24,0 0,0 50,0 24,0 26,0-26,0 1,0 24,50 1,-50-1,25 1,-25-26,0 1,0-25,-50-75,25 0,-24-24,49 24,-50 26,50-26,0 25,50 25,-25 0,-1 0,1 0,25 0</inkml:trace>
  <inkml:trace contextRef="#ctx0" brushRef="#br0" timeOffset="262320.3606">11906 7218,'0'-25,"0"50,25 50,-25-26,0 1,50-25,-50 24,0 1</inkml:trace>
  <inkml:trace contextRef="#ctx0" brushRef="#br0" timeOffset="265923.5032">17190 6524,'0'0,"-25"0,-25 0,100 0,-25 0,-1-50,26 50,24 0,-24 0,24 0,26-25,24 25,49 0,1-49,24 49,26 0,-1-50,25 50,25 0,-75-99,1 99,-50 0,-75-50,-24 50,-1 0,-24-49,-25 24</inkml:trace>
  <inkml:trace contextRef="#ctx0" brushRef="#br0" timeOffset="278195.5358">26392 3373,'50'-74,"-1"49,1-24,0 49,24-50,-24 50,-26 0,1 0</inkml:trace>
  <inkml:trace contextRef="#ctx0" brushRef="#br0" timeOffset="278376.7223">26293 3696,'0'0,"0"-25,25-25,24 26,1-26,24 25,1 25,-1-49,1 49,-26 0</inkml:trace>
  <inkml:trace contextRef="#ctx0" brushRef="#br0" timeOffset="280197.9522">30311 5531,'25'-24,"25"-26,24 25,1-24,-1 24,0 25,-24-75,0 75,-26 0</inkml:trace>
  <inkml:trace contextRef="#ctx0" brushRef="#br0" timeOffset="280431.079">30386 5705,'0'0,"0"-25,25-24,-1 24,26-25,24 25,26 25,24-74,-50 74,-24 0,-1 0</inkml:trace>
  <inkml:trace contextRef="#ctx0" brushRef="#br0" timeOffset="314367.3547">27434 8930,'0'0,"-50"24,50 26,-74 0,49-1,-49 26,24-1,1-24,24 24,25-49,-50 0,75-25,49 0,-24 0,24-25,1 25,-1 0,1 0,-26 0,-24 0,25-50,-50 26,0-1,0 0,0-25,-25 26,25-1,0-25,-25 50,25-49,-25 24,25-25,-49 50</inkml:trace>
  <inkml:trace contextRef="#ctx0" brushRef="#br0" timeOffset="314943.8325">27657 8682,'0'0,"0"24,0 1,-25-50,25-24,0 24,25 25,25-25,-1 25,1 0,-50 50,0-25,0 24,0-24,0 0,-50 24,26-24,48-25,26 0,0 0,24 0,-24-49</inkml:trace>
  <inkml:trace contextRef="#ctx0" brushRef="#br0" timeOffset="315230.9066">27980 9103,'49'0,"1"0,24 0,-49 0,0 0,0 0,24 0,-73 0</inkml:trace>
  <inkml:trace contextRef="#ctx0" brushRef="#br0" timeOffset="315357.1052">28029 9302,'25'49,"-50"-98,75 98,0-98,24 24,-24 25,-26-25</inkml:trace>
  <inkml:trace contextRef="#ctx0" brushRef="#br0" timeOffset="317512.9787">29096 8756,'0'0,"-25"25,25 0,-25 24,25 1,-74 24,49 26,-25 24,1 0,-1-50,25 0,25-24,-49 0,49-26,0 1,25-25,74 0,-74 0,-1 0,26-49,24 49,-24 0,0 0,-25 0,-1 0,26 0,-50-25,0 0,0-25,-25 50,25-24,-25 24,25-50,-24-24,24 24,0 25,-50 0,50-24,0 24,0 0,-25-24,25-1</inkml:trace>
  <inkml:trace contextRef="#ctx0" brushRef="#br0" timeOffset="318358.8671">29617 9302,'0'0,"-25"0</inkml:trace>
  <inkml:trace contextRef="#ctx0" brushRef="#br0" timeOffset="319118.6318">29964 8830,'0'0,"0"50,-25 49,25 1,-49 24,49-25,-75 0,75-49,0-1,-25-24,75-25,-25 0,24 0,-24 0,0-25,25 25,24-49,-49 49,-25-50,0 25,0-24,-25-26,25 50,0 1,-25-26,25 0,0 26,-25-26,25 25,0 0,0-24,0 73</inkml:trace>
  <inkml:trace contextRef="#ctx0" brushRef="#br0" timeOffset="319582.9231">29766 9451,'-25'0,"0"0,-25 0,50-50,0 75</inkml:trace>
  <inkml:trace contextRef="#ctx0" brushRef="#br0" timeOffset="322274.9482">27186 10368,'0'-24,"0"48,-25 1,25 25,-49 24,-1-24,50-1,-50 1,50 0,-25-26,25 1,25-25,25 0,24 0,-24 0,24 0,-24 0,24-49,-24 49,-25 0,0-25,-25-25,-25 1,25 24,-50 0,50-49,-25 24,25 25,-49-24,49 24</inkml:trace>
  <inkml:trace contextRef="#ctx0" brushRef="#br0" timeOffset="322835.4968">27533 10096,'0'24,"-25"-24,25-24,-24 24,24-50,0 25,0-25,24 50,-24-49,50 49,0 0,-26 25,-24 24,0-24,0 25,0-25,0-1,-49 51,74-75,-1 0,51 0,-26-25</inkml:trace>
  <inkml:trace contextRef="#ctx0" brushRef="#br0" timeOffset="323144.8865">28054 9996,'0'0,"0"-25,-25 25,0 25,25 25,0-25,0 24,0 26,0-1,0 1,0-1,0 0,0 1,0-50,0 24,0-24,0 0</inkml:trace>
  <inkml:trace contextRef="#ctx0" brushRef="#br0" timeOffset="323318.9671">27880 10418,'0'0,"0"-25,25-24,50 24,-51 25,26 0,-25 0,25 0</inkml:trace>
  <inkml:trace contextRef="#ctx0" brushRef="#br0" timeOffset="323586.7959">28253 10046,'0'0,"0"-50,-25 50,0 25,25 0,0 25,-50 24,50 25,0-24,0-1,50 25,-50-49,50-1,-50-24,24-25,-24 50,75-50</inkml:trace>
  <inkml:trace contextRef="#ctx0" brushRef="#br0" timeOffset="324097.068">28352 10319,'0'-25,"0"0,49 25,-24 0,0 25,-25 0,0 0,0 24,0-24,0 0,-25-25,25 49,-25-49,25-24,0-26,75 25,-75 0,25-24,-25 24,24 0,-24 50,0 0,0 49,0-49,50-25,-25 0</inkml:trace>
  <inkml:trace contextRef="#ctx0" brushRef="#br0" timeOffset="324352.8986">28699 9947,'-50'0,"100"0,-50 0,50 49,-26-24,26 25,-50 24,50 25,-50 25,0-49,0-26,0 26,-25-26,0 1,-49 0,24 24</inkml:trace>
  <inkml:trace contextRef="#ctx0" brushRef="#br0" timeOffset="325154.8847">29220 10368</inkml:trace>
  <inkml:trace contextRef="#ctx0" brushRef="#br0" timeOffset="325635.1621">29220 10368,'-25'0,"0"0,75 0,-50-24,25 24,24 0,-24 0</inkml:trace>
  <inkml:trace contextRef="#ctx0" brushRef="#br0" timeOffset="325818.6811">29220 10492,'50'0,"-26"0,26 0,0 0,-26 0</inkml:trace>
  <inkml:trace contextRef="#ctx0" brushRef="#br0" timeOffset="326829.5055">29939 10170,'0'25,"-49"49,49-24,-50-1,50 1,-25 0,25-26,0 1,25-25,25 0,-26 0,1 0,25 0,-25-49,-1 49,-24-25,-49-25,24-24,25 49,-50-25,50 1,0 24,-49 0,74 50</inkml:trace>
  <inkml:trace contextRef="#ctx0" brushRef="#br0" timeOffset="328068.6243">30634 9649,'-75'0,"51"0,-1 0,25 25,-50-25,1 0,49 25,-25-25,0 0,25 24,-50-24,50 50,0-25,0 49,25-24,-25 24,50 26,-50-1,0 50,49-1,-49-24,25 0,-25-24,50-1,-50-25,49-24,-49-1,0-24,25-25,-25 25,25-25,49-25,-24-24,-25 24,24 0,1 25,-25-74</inkml:trace>
  <inkml:trace contextRef="#ctx0" brushRef="#br0" timeOffset="328761.8899">30758 10021,'0'0,"-25"0,25 50,-50 24,50-24,-49-1,49-24,-25 25,25-25,25-25,24 0,-24 0,25 0,-1 0,-24 0,-25-50,0 0,0 26,-25-26,25 25,-49 25,49-25</inkml:trace>
  <inkml:trace contextRef="#ctx0" brushRef="#br0" timeOffset="329139.1438">31031 9971,'0'-74,"0"49,0 100,0-1,0-24,0 24,0 1,49-26,-49 1,0-1,0 1,25-25,-25 0,-50-25</inkml:trace>
  <inkml:trace contextRef="#ctx0" brushRef="#br0" timeOffset="329304.7022">30981 10195,'50'-50,"-26"50,-98 50,198-149,-74 99,-26 0,26 0</inkml:trace>
  <inkml:trace contextRef="#ctx0" brushRef="#br0" timeOffset="329550.0478">31353 9773,'-74'149,"148"-298,-148 372,74-148,0-1,0 1,25-1,-25-49,24 0,1 24,50-49</inkml:trace>
  <inkml:trace contextRef="#ctx0" brushRef="#br0" timeOffset="330054.7375">31452 10071,'0'-50,"0"100,0-150,25 100,0 0,-25 25,0 0,0 0,0 0,0 24,0 1,0-25,0-50,0-25,25 26,-25-1,25-25,-25 25,24 25,-24-49,0-1,0 75,0 0,0-1,0 26,0 0,50-25,-25-25,0 0</inkml:trace>
  <inkml:trace contextRef="#ctx0" brushRef="#br0" timeOffset="330303.0767">31700 9773,'0'0,"50"50,-50-1,25 1,-25-1,0 26,0-25,0-1,0 1,0-1,0 1,0 0,-50-26,50 1</inkml:trace>
  <inkml:trace contextRef="#ctx0" brushRef="#br0" timeOffset="330803.3466">31477 9575,'0'0,"0"-25,25 25,49-50,-24 50,0 0,-26-25,26 25,0-49,-50 74,0 49,0 0,24 1,-24 49,50 0,-50-25,50-24,-50-1,0 0,24-24,-24 0,0-26,0 1,0 25,-24-1,-1-49,-25 25,1-25,24 0,0 50,-49-50</inkml:trace>
  <inkml:trace contextRef="#ctx0" brushRef="#br0" timeOffset="332135.9281">27707 11757,'0'0,"-50"0,25 0,-24 0,74 0,-1 0,1 0,50-49,-26 49,1 0,-25-25,24 25,1 0</inkml:trace>
  <inkml:trace contextRef="#ctx0" brushRef="#br0" timeOffset="332302.9965">27806 11857,'25'0,"-50"0,99 0,-24 0,24-50,1 50,-25 0</inkml:trace>
  <inkml:trace contextRef="#ctx0" brushRef="#br0" timeOffset="333179.2331">28525 11361,'0'-25,"-49"50,24 49,25-24,-74 24,74-24,-50-1,50-24,-25 25,25-1,75-49,-26 0,-24 0,25 0,-26-25,1 25,50 0,-75-24,0-1,-25 25,25-25,-25-49,-25 24,50 25,-24-24,24-1</inkml:trace>
  <inkml:trace contextRef="#ctx0" brushRef="#br0" timeOffset="339716.4786">29195 11088,'0'-50,"-49"50,-1 25,25-25,0 0,-24 49,24-49,-25 50,25-50,1 0,24 25,24 74,-24-49,0 24,50 50,-50 0,50 50,-50-1,49 1,-49-50,0-25,0-24,50-26,-50 1,0-25,25-25,0 0,-1 0,26 0,-25-25,24-25,1 50,-25-24,0 24</inkml:trace>
  <inkml:trace contextRef="#ctx0" brushRef="#br0" timeOffset="340450.1923">29369 11385,'-25'-24,"0"24,0 0,-24 0,49 49,0 1,0-1,25 1,-25 0,24 24,-24-24,0-1,50-24,-50 25,0-26,0 26,-25-50,0 0,1 0</inkml:trace>
  <inkml:trace contextRef="#ctx0" brushRef="#br0" timeOffset="340628.1112">29220 11733,'0'0,"0"-25,0 0,50 25,-26-50,1 50,25 0,-25 0</inkml:trace>
  <inkml:trace contextRef="#ctx0" brushRef="#br0" timeOffset="340989.6923">29518 11460,'0'-50,"-50"100,50-25,0 24,0 1,0-1,25 1,-25 0,25-26,24 26,-24-50,-25 50</inkml:trace>
  <inkml:trace contextRef="#ctx0" brushRef="#br0" timeOffset="341546.2401">29617 11509,'0'0,"0"-24,49 24,1 0,-50 24,0 1,0 25,0-25,0-1,0 1,0 25,-25-25,25-50,0 0,0-25,0 26,25 24,-25-50,50 50,-50-50,0 26,0-26,0 75,-25 0,25-1,0 26,0-25,0 24,25-49,-25 25,24-25,26 0</inkml:trace>
  <inkml:trace contextRef="#ctx0" brushRef="#br0" timeOffset="341745.3995">29914 11584,'25'0,"0"0,25-25,-1 25</inkml:trace>
  <inkml:trace contextRef="#ctx0" brushRef="#br0" timeOffset="342067.5289">29989 11485,'0'-25,"0"50,0 24,0 1,0-1,0 1,0-25,0 24,49 1</inkml:trace>
  <inkml:trace contextRef="#ctx0" brushRef="#br0" timeOffset="342569.3776">30113 11311,'0'0,"25"25,-25 24,0 26,0-26,49 1,-49-25,0 24,0-24,0-50,0-24,25 24,-25 0,0-24,25 49,-25 24,50 1,-50 0,0 49,24-49</inkml:trace>
  <inkml:trace contextRef="#ctx0" brushRef="#br0" timeOffset="342869.1023">30336 11286,'0'0,"25"0,-25 75,50-1,-50 0,0 1,49-1,-49 1,0-26,0 1,0-25,-49-1,49 26,-25-50,25 25</inkml:trace>
  <inkml:trace contextRef="#ctx0" brushRef="#br0" timeOffset="343268.566">30659 11559,'0'-25,"24"25,26 0,-25 0</inkml:trace>
  <inkml:trace contextRef="#ctx0" brushRef="#br0" timeOffset="343719.8966">31080 11187,'0'0,"0"-25,0 0,-25 25,25 50,0-25,0 24,0 1,0 0,0-1,50 26,-50-26,25 1,-25-25,0 24,49-24,-49 0,-24 24,-26-49,0 0</inkml:trace>
  <inkml:trace contextRef="#ctx0" brushRef="#br0" timeOffset="343891.6938">31031 11509,'0'-74,"0"148,0-173,49 99,-49-25,50 25,-1-49,26 49,-50 0</inkml:trace>
  <inkml:trace contextRef="#ctx0" brushRef="#br0" timeOffset="344145.5368">31328 11112,'0'0,"-24"0,24 50,0 25,0-26,0 1,0-1,0 1,0-25,49 24,-24-24,25-25</inkml:trace>
  <inkml:trace contextRef="#ctx0" brushRef="#br0" timeOffset="344647.7833">31428 11261,'0'-49,"0"98,49-98,-24 49,25 25,-50-1,0 26,0 0,0-26,-25-24,25-49,25 49,-25-75,0 51,24 24,-24-50,-24 100,24-1,0-24,0 25,24-50,26 0</inkml:trace>
  <inkml:trace contextRef="#ctx0" brushRef="#br0" timeOffset="344896.1539">31626 11063,'0'-25,"0"50,25-50,-25 75,25-1,-25 1,49 24,-49-24,0 0,0-26,0 26,0-25,0 0,-25-25,25 49,-49-49</inkml:trace>
  <inkml:trace contextRef="#ctx0" brushRef="#br0" timeOffset="345430.2913">31428 10790,'0'0,"24"0,1-50,25 50,-1-24,-24 24,25-50,-25 50,24-25,-49 75,50-1,-50 26,0-1,49 25,-49 75,75-25,-75-50,74-24,-74-1,0 0,25 1,-25-26,0-24,0 0,-25-25,-49 74,-1-74,1 50,0 0,-50-26,24 26,26-50,0 99</inkml:trace>
  <inkml:trace contextRef="#ctx0" brushRef="#br0" timeOffset="394196.2124">3423 9525,'0'-25,"25"25,-50 75,0-1,-24 25,-1 0,0-24,26-1,-26 1,50-26,-50-24,26 25,48-50,1 0,0 0,25 0,49 0,-25 0,-24 0,-25 0,-1-50,51 50,-50 0,-50-25,0 1,0-26,-24 0,49 25,-25-24,25 24,0 0,-50-24,50 24,0 0,0-25,-25 1,25 24,0 50</inkml:trace>
  <inkml:trace contextRef="#ctx0" brushRef="#br0" timeOffset="395478.9955">3349 9103,'0'0,"-50"0,50-49,0-1,25 50,24-50,1 50,0 25,-50 50,0-50,0 24,0 26,0-26,-25 26,25-51,-25-24,50 0,74-49,0 24,25-25,-49 50,-26 0</inkml:trace>
  <inkml:trace contextRef="#ctx0" brushRef="#br0" timeOffset="396700.8983">3894 9624,'0'-25,"-49"25,49-49,0 74,49-1,-49 26,25-50,-25 25,50-25,-1 0,-24 0,50 0,-75-50,0 1,0 24,0 50,0 49,49 0,-49 1,75 24,-75 50,49-50,-49-24,0-1,50-24,-50 24,0-24,0-26,-50-24,25 0,1 0,-26-49,25-1,-24 1,49-1,-50-24,50 24,0 0,0 1,0 24,0-25,0 25,50 25,-26-49,1 49,25 0,-1 0</inkml:trace>
  <inkml:trace contextRef="#ctx0" brushRef="#br0" timeOffset="397171.6598">4589 10071,'0'0,"25"0,-25-25,49 25,-49-25,75 25,-26 0,1 0,-25 0,24 50,-49-25,0 24,0-24,-24 0,-1 24,0-49,-25 0,25 0,25-24,-24-1,24 0,0-25,0 1,0 24</inkml:trace>
  <inkml:trace contextRef="#ctx0" brushRef="#br0" timeOffset="399954.8059">1960 11906,'24'0,"51"0,-26 0,1-49,0 49,-1 0,1 0</inkml:trace>
  <inkml:trace contextRef="#ctx0" brushRef="#br0" timeOffset="400189.2808">2108 12105,'25'0,"25"0,-1 0,1-25,24-25,26 1</inkml:trace>
  <inkml:trace contextRef="#ctx0" brushRef="#br0" timeOffset="401110.0701">3125 11361,'-24'-25,"-1"50,25-1,-50 26,50 0,-49-1,49 1,-50 24,50-24,-74-25,74 24,49-49,1 0,-25 0,-1 0,51-25,-26 25,1 0,0-24,-26 24,26 0,-50-50,0 25,-25-24,-24-51,49 76,-75-1,75-25,-25 25,-24-24,24 49,25-50</inkml:trace>
  <inkml:trace contextRef="#ctx0" brushRef="#br0" timeOffset="401574.9662">3547 10815,'0'-25,"0"50,0 74,0 50,0 25,50 24,-1 25,1-124,0 25,24-49,25-1,-49-24,24-50,1 0,24 0,0 0,-49-50</inkml:trace>
  <inkml:trace contextRef="#ctx0" brushRef="#br0" timeOffset="402618.5622">3969 11162,'0'-25,"0"0,25 25,-25 50,49-50,1 50,-25-50,24 0,1 0,-50-25,0-25,0 25,0 1,0-26,-25 25,25 75,25-1,-25 1,74 25,-74-1,75 25,-26-24,-49-26,25 1,-25-1,0-24,0 0,-25-25,0 0,1 0,-26-50,25 1,25-1,-49 1,49 24,0-25,24 1,51 49,-50 0,-1 0</inkml:trace>
  <inkml:trace contextRef="#ctx0" brushRef="#br0" timeOffset="402960.9363">4688 11261,'0'0,"0"-24,0 73,25 1,-25-25,49-1,-49 26,25-25,-25 0,0 24,25 1</inkml:trace>
  <inkml:trace contextRef="#ctx0" brushRef="#br0" timeOffset="403594.1275">4862 11112,'49'-24,"1"24,0-50,-1 50,1-50,24 50</inkml:trace>
  <inkml:trace contextRef="#ctx0" brushRef="#br0" timeOffset="404265.4157">5283 10492,'0'0,"0"-24,0-26,50 50,-25 25,0-25,24 25,-24-25,-25 49,50-49,-26 0,-24-49,50 24,-50 0,0-25,0 26,0-1,0 0,0 75,25-1,-25 1,49 24,1 50,0-25,-50 25,74-49,-74-1,50-24,-50-1,0 1,-25-50,-25 0,25-25,-24 0,-1-24,25-26,25 51,-49-1,49-50,0 26,25 24,24 25,1-50,-1 50,1 0,25 0</inkml:trace>
  <inkml:trace contextRef="#ctx0" brushRef="#br0" timeOffset="404647.4074">6251 10691,'0'-25,"25"25,-25-25,24 25,26 0,0 50,-50-1,0-24,0 25,-25-50,25 25,-75-25,51 0,-1 0,0 0,25-25,0-25,0 25,0 1,0-26,25 50</inkml:trace>
  <inkml:trace contextRef="#ctx0" brushRef="#br0" timeOffset="404964.8265">6176 9996,'0'0,"0"-25,0 1,25 24,50 0,-1 24,0 51,26-1,-26 50,0 25,-24 25,0-25,-50 24,0-49,0 0,0-49,0-1,-75 1,26-26,-1 26</inkml:trace>
  <inkml:trace contextRef="#ctx0" brushRef="#br0" timeOffset="409222.9603">2332 13742,'0'0,"24"-25,1 25,25-74,-1 74,26-50,-26 50,1 0,-25 0</inkml:trace>
  <inkml:trace contextRef="#ctx0" brushRef="#br0" timeOffset="409389.5976">2530 13841,'0'0,"50"0,-1 0,26-74,-26 49,26 25,-1-75</inkml:trace>
  <inkml:trace contextRef="#ctx0" brushRef="#br0" timeOffset="410762.4343">3497 13122,'0'0,"0"-25,-49 25,49 25,0 24,0 26,-25-26,25 1,0 0,-50 24,50-24,0-1,-24-24,24 25,0-75,49 25,1-25,-25 25,24-50,1 50,-1-24,1 24,0-25,-1 25,-49-50,-49 25,24-24,0 24,-25-25,26 1,-26-1,25 0,25 1,-49 49,49-25,24 25</inkml:trace>
  <inkml:trace contextRef="#ctx0" brushRef="#br0" timeOffset="411624.2629">3870 12973,'0'-25,"-25"25,50 74,24-24,1 0,-25-50,24 0,-49-25,0 0,0 0,0-24,0 24,0 74,0-24,50 25,-50-1,49 26,-49-25,75-1,-75-24,0 25,25-26,-25 26,0 0,0-26,-50-24,0 0,50-24,-24-26,24 25,0 0,0-24,0 24,0 0,0-24,24 49,1-50,50 50,-26 0</inkml:trace>
  <inkml:trace contextRef="#ctx0" brushRef="#br0" timeOffset="411886.1592">4514 13171,'0'-25,"0"50,50 25,-50-25,25 24,-25 1,0-25</inkml:trace>
  <inkml:trace contextRef="#ctx0" brushRef="#br0" timeOffset="412666.2886">4936 12650,'0'0,"-25"0,50 0,25 0,24-49,-24 49,24-75,-24 75</inkml:trace>
  <inkml:trace contextRef="#ctx0" brushRef="#br0" timeOffset="413287.2549">5507 12229,'0'49,"0"1,0 0,0-1,-50 1,50-25,0-1,74-48,-49 24,0-50,25 50,-26-50,1 50,25-24,-25 24,-1 0,-24-50,-24 0,-1 50,-25-49,25-1,1 25,-51-24</inkml:trace>
  <inkml:trace contextRef="#ctx0" brushRef="#br0" timeOffset="414067.2078">5804 12055,'0'-25,"50"25,0 50,-1-25,1-25,24 0,-49 0,-25-25,0-25,0 25,0-49,-25 49,25 75,25-1,-25 1,25 24,-25-24,74 0,-74-1,25 1,-25 0,50-26,-50 1,24 25,-24-1,-49-49,-26-24,26-51,24 26,25 24,0-25,0 1,0-26,25 25,49 50,-24 0,-25 0</inkml:trace>
  <inkml:trace contextRef="#ctx0" brushRef="#br0" timeOffset="414608.0244">6623 12204,'0'0,"49"0,-24 0,-25 25,50 24,-50 1,0 0,0-26,-25-24,0 25,0-25,-24 0,24 0,25-25,0-24,0-1,0 25,0 1,25 24,24 0</inkml:trace>
  <inkml:trace contextRef="#ctx0" brushRef="#br0" timeOffset="415434.0996">5531 12080,'0'74,"-49"-24,49 24,-25 26,25-51,0-24</inkml:trace>
  <inkml:trace contextRef="#ctx0" brushRef="#br0" timeOffset="416379.9434">2108 15280,'0'0,"-24"0,-1 0,50-75,49 26,-24 24,-1 25,1-50,-1 50,-24 0,-25 25</inkml:trace>
  <inkml:trace contextRef="#ctx0" brushRef="#br0" timeOffset="416540.0349">2183 15553,'421'-174</inkml:trace>
  <inkml:trace contextRef="#ctx0" brushRef="#br0" timeOffset="417633.9706">2778 14709,'-25'0,"25"-25,-24 25,24 50,0 49,0 25,0 50,0-25,24-50,1-49,25-1,24-49,50 25,0-25,50-50,-1 1</inkml:trace>
  <inkml:trace contextRef="#ctx0" brushRef="#br0" timeOffset="418448.4653">4787 13891,'25'0,"0"0,25 24,-1 26,26 24,-26 26,1-26,-1 0,-49 1,25-1,-25 1,0-1,-99 50,-25 50,-99 24</inkml:trace>
  <inkml:trace contextRef="#ctx0" brushRef="#br0" timeOffset="419283.2458">5556 13990,'-25'0,"1"25,98-50,0-25,50 1,-49-1,-1 0,-24 50</inkml:trace>
  <inkml:trace contextRef="#ctx0" brushRef="#br0" timeOffset="419940.3546">6400 12898,'0'0,"-25"0,-25 50,50 24,0 26,0-1,0 0,25 25,49-49,1-1,24-49,0-25,-24 0,-26 0,-24 0</inkml:trace>
  <inkml:trace contextRef="#ctx0" brushRef="#br0" timeOffset="421293.1131">6772 12998,'0'-25,"0"50,24-25,1 49,25-49,-25 50,0-50,24 0,-24 0,-25-25,0-49,0 24,0 25,-50 25,75 50,-25-1,50 1,-1 24,-49 1,50-1,-50-24,25-25,-25 24,0-24,-25-25,-25 0,1 0,49-25,-25-24,25 24,0 0,0-24,25 24,24 25,-24 0,25 0</inkml:trace>
  <inkml:trace contextRef="#ctx0" brushRef="#br0" timeOffset="421548.9388">7268 13171,'0'-25,"0"50,25 0,-25 0,49 25,-49-26,0 26,0-25</inkml:trace>
  <inkml:trace contextRef="#ctx0" brushRef="#br0" timeOffset="421748.4358">7417 12973,'49'-75,"-98"150,123-150,0 51</inkml:trace>
  <inkml:trace contextRef="#ctx0" brushRef="#br0" timeOffset="422398.9624">7665 12502,'0'-25,"0"50,-25-50,74 25,1 0,-50 49,50-49,-50 25,49-25,-24 0,0 0,-25-49,0-26,0 26,0 24,0 50,0-1,74 26,-49 24,25-24,-25 0,24-1,-24 26,-25-26,50 1,-50-25,0 24,0-24,-25-25,0 0,0-25,-24 25,24-74,25 24,-75 1,75-1,0 0,25-24,50 24,-26 50,26-49,-26 49,-24 0</inkml:trace>
  <inkml:trace contextRef="#ctx0" brushRef="#br0" timeOffset="422767.3197">8483 12452,'0'0,"50"0,-25 0,-25 25,0 24,0-24,0 0,0 25,-75-50,50 0,25-25,0-25,0 25,0-24,0 24,50 25</inkml:trace>
  <inkml:trace contextRef="#ctx0" brushRef="#br0" timeOffset="423084.4288">8533 12005,'0'0,"0"-24,49 24,1 0,-25 49,-25 1,49-1,-49 26,50-1,-50 1,25 24,-25-49,0-1,0 1,0-1,-25 1,0 24,-24-24</inkml:trace>
  <inkml:trace contextRef="#ctx0" brushRef="#br0" timeOffset="447781.7921">3076 14536,'-25'0,"25"-25,25 25,-25 49,49-49,-49 25,50-25,0 0,-26 0,-24-74,0 24,0 25,0 50,25 0,-25 25,50 24,-50 0,49 1,-49-26,75 1,-75 24,0-49,25 0,-25 25,-25-1,-25-49,1 0,-1-25,25-49,25 49,-49-24,49 24,0-50,0 51,49-26,-24 50,0 0,24 0</inkml:trace>
  <inkml:trace contextRef="#ctx0" brushRef="#br0" timeOffset="448492.9135">3621 14808,'0'0,"-24"0,24-24,24 24,1 0,-25 24,-25-24,-24 0,49-24,49 24,-24 0,0 0,0 0,-25 24,50 26,-50 0,0-26,-25 26,25-25,-25-25,25 25,-25-25,75-25,24 25,-24 0,-25 0</inkml:trace>
  <inkml:trace contextRef="#ctx0" brushRef="#br0" timeOffset="448745.3216">3894 14709,'100'-74</inkml:trace>
  <inkml:trace contextRef="#ctx0" brushRef="#br0" timeOffset="449421.5504">4093 14387,'74'-25,"1"50,-224 124,149-298,198 149,-173 0,-25-25,0-25,0 1,0 24,0 74,0-24,74 25,-74 0,50-1,-50 26,25-51,-25 1,49 25,-49-1,-24-49,-26 0,25 0,0-24,-24-1,24-25,25 1,25 24,24 25,-24 0,0 0</inkml:trace>
  <inkml:trace contextRef="#ctx0" brushRef="#br0" timeOffset="449670.5802">4638 14387,'0'0,"25"25,-25 24,50-24,-25 25,-25-1,49-49</inkml:trace>
  <inkml:trace contextRef="#ctx0" brushRef="#br0" timeOffset="450998.6497">4366 15776,'-25'0,"0"0,25-25,50-25,-1 26,1-26,-1 50,26-50,-50 50,-1 0</inkml:trace>
  <inkml:trace contextRef="#ctx0" brushRef="#br0" timeOffset="451190.1368">4514 15801,'224'-100</inkml:trace>
  <inkml:trace contextRef="#ctx0" brushRef="#br0" timeOffset="452109.4441">5035 15304,'0'0,"0"-24,25 24,25 0,24 0,-49 0,25 0,-1 0,-49-50,0 0,-25 1,25 24,-24 25,24 25,0 0,49 49,-49-24,50-1,-50 1,49 0,-49 24,75-24,-75-26,25 26,-25-25,0 0,-25-25,0 0,-25 0,26-25,-1 25,25-50,-50 50,50-49,0-1,0 0,50 26,-25-26,-1 50,51-50,-50 50,-1 0</inkml:trace>
  <inkml:trace contextRef="#ctx0" brushRef="#br0" timeOffset="452618.5638">5779 15354,'0'0,"-24"0,-1 0,25-25,0 0,0 1,49 24,-24 0,0 0,-25 24,0 1,0 0,0 25,0-1,0-24,0 0,0 25,0-26,25-48,0 24,24-50,-24 25,25-24,-25 24,24-25</inkml:trace>
  <inkml:trace contextRef="#ctx0" brushRef="#br0" timeOffset="452910.8246">6201 15032,'0'0,"0"-25,50 25,-1-25,-24-25,25 26</inkml:trace>
  <inkml:trace contextRef="#ctx0" brushRef="#br0" timeOffset="453742.4977">6623 14585,'-25'0,"25"-25,0 1,0-51,0 26,74-1,-49 50,0 0,25 0,-26 0,26 50,-50 24,0-24,0-1,0 26,0-26,0 1,-50-1,26-49,24 50,-25-50,25-25,0-24,0 24,0 0,49-25,26 50,-50 0,-25 25,25-25,24 50</inkml:trace>
  <inkml:trace contextRef="#ctx0" brushRef="#br0" timeOffset="454364.9219">7020 14362,'0'-25,"0"50,49-50,-49 50,50-25,-25 0,0 0,-25-50,0 1,0 24,0 0,0 50,74 49,-74 1,25-26,24 1,-24 0,25 24,-50 0,49-49,-49 0,25 49,-25-49,-25-25,1 0,-1-25,-25 1,25-1,-24-25,49 25,0 1,-25-26,25 25,0-49,0 24,50 50,-1-49,-24 49,0 0</inkml:trace>
  <inkml:trace contextRef="#ctx0" brushRef="#br0" timeOffset="454641.7822">7590 14387,'0'-25,"0"50,75-25,-75 25,24 24,-24-24,0 0,25-25,-25 74,50-49</inkml:trace>
  <inkml:trace contextRef="#ctx0" brushRef="#br0" timeOffset="455002.8776">7987 14114,'-50'0,"100"0,-25 0,25-25,-1 25,1-50,-1 50</inkml:trace>
  <inkml:trace contextRef="#ctx0" brushRef="#br0" timeOffset="455293.1398">8037 13915,'0'0,"0"25,0 0,0 25,49-26,-49 1,25 25,-25-25,50-25,-50 24,25-24,-25 50</inkml:trace>
  <inkml:trace contextRef="#ctx0" brushRef="#br0" timeOffset="456023.2695">8260 13742,'124'74,"-248"-148,273 99,-149-50,0 0,0-25,0 26,0-1,0-25,0 75,0 25,0-1,0 1,49-1,-49 26,25-26,-25 1,50 0,-50-1,49 26,-49-51,25 1,-25 25,0-1,-49-49,24 0,-25-24,25-1,25 0,-49-25,49 1,0 24,25 25,-25-50,74 50,-49-74,0 74,24 0,-24 0</inkml:trace>
  <inkml:trace contextRef="#ctx0" brushRef="#br0" timeOffset="456661.1684">8806 13965,'49'-50,"-98"100,123-100,-49 50,24 0,-24 0,-25 25,25-25,-25 25,0 0,0 24,0-24,-25-25,-24 0,24-25,25 1,-25 24,25-25,0 0,0-25,0 26,25-1,24 25</inkml:trace>
  <inkml:trace contextRef="#ctx0" brushRef="#br0" timeOffset="462676.0664">6524 15602,'0'0,"74"-25,25-49,50-25,50-1,-1 1,-24 0,-26 74,-48 25,-26 0,-24 0</inkml:trace>
  <inkml:trace contextRef="#ctx0" brushRef="#br0" timeOffset="462984.8008">7119 15677,'0'0,"-25"0,0 24,-24-24,49 25,49-25,51-74,98-25,0-1,-24 1,24 0,-24 24,-99 75,-51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39.7093" units="1/cm"/>
          <inkml:channelProperty channel="Y" name="resolution" value="39.79275" units="1/cm"/>
          <inkml:channelProperty channel="T" name="resolution" value="1" units="1/dev"/>
        </inkml:channelProperties>
      </inkml:inkSource>
      <inkml:timestamp xml:id="ts0" timeString="2021-03-03T04:19:27.673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A6E70679-8E0A-49DF-AED6-4DDC85334824}" emma:medium="tactile" emma:mode="ink">
          <msink:context xmlns:msink="http://schemas.microsoft.com/ink/2010/main" type="inkDrawing" rotatedBoundingBox="20389,13974 20484,12104 21145,12138 21050,14007" semanticType="callout" shapeName="Other">
            <msink:sourceLink direction="with" ref="{7FBEE70E-07A0-41C6-B727-F7639C397D5C}"/>
            <msink:sourceLink direction="with" ref="{5B425FEA-8889-4F71-8B74-E981AB3D8B78}"/>
          </msink:context>
        </emma:interpretation>
      </emma:emma>
    </inkml:annotationXML>
    <inkml:trace contextRef="#ctx0" brushRef="#br0">384 22 0,'0'-39'31,"0"78"32,-38-1-32,-1 39-31,-38 115 31,-38 1-15,115-116-16,-77 38 16,77-38-16,-38 77 15,38 0 1,0-115-1,0 115-15,0-116 16,38 77-16,-38-38 16,39 0-1,76 39 1,0-39 0,1-39-1,76 1 1</inkml:trace>
  </inkml:traceGroup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39.7093" units="1/cm"/>
          <inkml:channelProperty channel="Y" name="resolution" value="39.79275" units="1/cm"/>
          <inkml:channelProperty channel="T" name="resolution" value="1" units="1/dev"/>
        </inkml:channelProperties>
      </inkml:inkSource>
      <inkml:timestamp xml:id="ts0" timeString="2021-03-03T04:19:41.155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27D7584C-5754-4E8C-97C7-B263847E3D6C}" emma:medium="tactile" emma:mode="ink">
          <msink:context xmlns:msink="http://schemas.microsoft.com/ink/2010/main" type="writingRegion" rotatedBoundingBox="17029,14996 18508,15193 18352,16369 16872,16172"/>
        </emma:interpretation>
      </emma:emma>
    </inkml:annotationXML>
    <inkml:traceGroup>
      <inkml:annotationXML>
        <emma:emma xmlns:emma="http://www.w3.org/2003/04/emma" version="1.0">
          <emma:interpretation id="{4DBA8402-BD72-462B-B9BC-AA4EC79B9CE3}" emma:medium="tactile" emma:mode="ink">
            <msink:context xmlns:msink="http://schemas.microsoft.com/ink/2010/main" type="paragraph" rotatedBoundingBox="17029,14996 18508,15193 18352,16369 16872,1617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E28EE25-D088-410E-8AAB-0A2BACA5AAF8}" emma:medium="tactile" emma:mode="ink">
              <msink:context xmlns:msink="http://schemas.microsoft.com/ink/2010/main" type="line" rotatedBoundingBox="17029,14996 18508,15193 18352,16369 16872,16172"/>
            </emma:interpretation>
          </emma:emma>
        </inkml:annotationXML>
        <inkml:traceGroup>
          <inkml:annotationXML>
            <emma:emma xmlns:emma="http://www.w3.org/2003/04/emma" version="1.0">
              <emma:interpretation id="{CE7E7B4B-EC08-40D4-AF24-5498B92BB0D9}" emma:medium="tactile" emma:mode="ink">
                <msink:context xmlns:msink="http://schemas.microsoft.com/ink/2010/main" type="inkWord" rotatedBoundingBox="17029,14996 18322,15168 18165,16344 16872,16172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39 154 0,'38'0'94,"39"-39"-78,-38 39-1,76-77 1,1 39 0,-78 38-16,1 0 15,76-77 16,-38 77-15,-38 0 15</inkml:trace>
          <inkml:trace contextRef="#ctx0" brushRef="#br0" timeOffset="990.265">1040-154 0,'0'38'31,"38"1"16,-38-1-32,38 1 1,-38-1 0,39 1-1,-39-1 1,0 1 0,0-1-1,38 1 1,-38-1-1,0 1-15,39-39 16,-39 77 0,0-39-1,38-38 1,-38 39-16,0-1 16,39-38 46</inkml:trace>
          <inkml:trace contextRef="#ctx0" brushRef="#br0" timeOffset="519.5068">1040-154 0</inkml:trace>
          <inkml:trace contextRef="#ctx0" brushRef="#br0" timeOffset="-713.3018">77 0 0,'0'38'0,"0"1"16,0-1-1,0 39 1,0 0 0,0 0-1,-38 77 1,-1-115 15,78-39 16,-1-39-31,1 1-1,38-1 1,0 1-1,-39 38 1,1-39 0,38 39-1,-39 39 1,-38-1 0,39 1 15,-39-1-16,0 39 1,0 0 0,-39 0-1,1 38 1,-1-76 0,1-39-1,-39 38 16,-39-38-31</inkml:trace>
        </inkml:traceGroup>
        <inkml:traceGroup>
          <inkml:annotationXML>
            <emma:emma xmlns:emma="http://www.w3.org/2003/04/emma" version="1.0">
              <emma:interpretation id="{22FD9588-302C-42B7-8777-8EBCAA12EE18}" emma:medium="tactile" emma:mode="ink">
                <msink:context xmlns:msink="http://schemas.microsoft.com/ink/2010/main" type="inkWord" rotatedBoundingBox="18319,15998 18400,16009 18394,16053 18313,16042"/>
              </emma:interpretation>
              <emma:one-of disjunction-type="recognition" id="oneOf1">
                <emma:interpretation id="interp1" emma:lang="" emma:confidence="0.5">
                  <emma:literal>.</emma:literal>
                </emma:interpretation>
                <emma:interpretation id="interp2" emma:lang="" emma:confidence="0">
                  <emma:literal>B</emma:literal>
                </emma:interpretation>
                <emma:interpretation id="interp3" emma:lang="" emma:confidence="0">
                  <emma:literal>-</emma:literal>
                </emma:interpretation>
                <emma:interpretation id="interp4" emma:lang="" emma:confidence="0">
                  <emma:literal>P</emma:literal>
                </emma:interpretation>
                <emma:interpretation id="interp5" emma:lang="" emma:confidence="0">
                  <emma:literal>,</emma:literal>
                </emma:interpretation>
              </emma:one-of>
            </emma:emma>
          </inkml:annotationXML>
          <inkml:trace contextRef="#ctx0" brushRef="#br0" timeOffset="2581.7887">1386 731 0,'38'0'78,"1"0"-31,-39 39 47,0-78 46,0 78-46,-39-39-16,39-39-31,39 39 0,-39 39-16,-39-39 63</inkml:trace>
        </inkml:traceGroup>
      </inkml:traceGroup>
    </inkml:traceGroup>
  </inkml:traceGroup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39.7093" units="1/cm"/>
          <inkml:channelProperty channel="Y" name="resolution" value="39.79275" units="1/cm"/>
        </inkml:channelProperties>
      </inkml:inkSource>
      <inkml:timestamp xml:id="ts0" timeString="2021-03-17T09:04:23.24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14238 4986,'-50'0,"25"0,1 0,-26 0,-24 0,49 0,0 0,0 0,-24 0,24 0,0 0,-25 0,26 0,-1 0,0 0,-25 0,50 49,50-49,24 0,1 0,-1 0,1 0,-26 0,1 0,-1 0</inkml:trace>
  <inkml:trace contextRef="#ctx0" brushRef="#br0" timeOffset="373.037">13940 4738,'0'0,"0"-50,-25 50,50 50,-25 24,50 50,-50 0,74 50,-74-25,50-50,-50 0,0-25</inkml:trace>
  <inkml:trace contextRef="#ctx0" brushRef="#br0" timeOffset="1529.5145">15528 4440,'0'-50,"0"26,-50 24,50-25,-25 25,25-50,-49 50,-1 25,25-25,0 50,25-26,-74 26,74 0,0-26,25 26,0-50,-1 0,26 25,-25-25,0 0,24 49,-24-49,-25 25,50 0,-50 25,-25 24,-49-49,49-25,-50 0,50 0,1 0,-1 0,-25 0,50-25,25 25,25 0</inkml:trace>
  <inkml:trace contextRef="#ctx0" brushRef="#br0" timeOffset="1891.5804">15850 4118,'-25'0,"1"0,24 74,0 0,0 26,0-26,0 0,0-24,0 0,49-26,-24 26,0-50,24 25,-24-25,0 0</inkml:trace>
  <inkml:trace contextRef="#ctx0" brushRef="#br0" timeOffset="2373.1867">16247 4192,'0'0,"-50"0,50-25,-24 25,-26 0,25 0,25 25,-49-25,49 50,0-1,0-24,24 25,1-50,0 0,25 24,-26-24,1 0,25 25,-50 25,0-25,-25-25,0 24,0-24,-24 0,-1 0</inkml:trace>
  <inkml:trace contextRef="#ctx0" brushRef="#br0" timeOffset="2608.1349">16495 4341,'0'0,"25"0,0 0,49 0</inkml:trace>
  <inkml:trace contextRef="#ctx0" brushRef="#br0" timeOffset="2876.4269">16842 4167,'0'0,"0"25,0 25,0-1,0 26,25-26,-25-24,0 25,25-50</inkml:trace>
  <inkml:trace contextRef="#ctx0" brushRef="#br0" timeOffset="3171.7107">16966 4093,'0'-25,"25"25,25 0,-1 0,-49 25,50 0,-50 24,50-24,-50 0,49 49,-49-49,0 0,0 0,-25 24,1 1,-26-1,-24-24,24 25</inkml:trace>
  <inkml:trace contextRef="#ctx0" brushRef="#br0" timeOffset="3613.6416">17587 3795,'0'-25,"-25"25,0 0,0 0,25 75,-50-1,50 1,0-26,0 26,0-26,0 1,25-1,25 1,-25-50,24 50,1-50,-25 0,0 0,24 0</inkml:trace>
  <inkml:trace contextRef="#ctx0" brushRef="#br0" timeOffset="4100.3394">17859 3894,'-24'-24,"-1"24,-25 0,1 0,24 0,0 0,25 49,0-24,0 25,25-26,24-24,-24 0,0 0,25 50,-26-25,-24 0,0 24,-74-24,24-25,26 0,-1 0,-25 0</inkml:trace>
  <inkml:trace contextRef="#ctx0" brushRef="#br0" timeOffset="4312.0369">17959 4043,'49'0,"1"0,-25 0</inkml:trace>
  <inkml:trace contextRef="#ctx0" brushRef="#br0" timeOffset="4767.9556">18380 3894,'0'0,"0"-24,0-1,75 25,-26 0,-24 0,0 0,-25 49,0-24,0 25,0-25,0-1,0 26,-50-25,-24 24,49-49,99 0,-24-49,-25 49,25-25,-26 25,1 0,25-25</inkml:trace>
  <inkml:trace contextRef="#ctx0" brushRef="#br0" timeOffset="5038.2335">18752 3721,'0'-25,"50"25,0 0,-50 50,49-26,-49 26,25 0,-25-1,0-24,0 0,0 24,-25-24,-24 25,-26-1,-24 1,25-25</inkml:trace>
  <inkml:trace contextRef="#ctx0" brushRef="#br0" timeOffset="5541.4057">16495 4862,'0'0,"0"25,-74-25,49 0,75 0,24 0,50 0,124-100,74 26,75-50,50 25,-100 49,-124 50,-74-50,-99 50,-25 0,-50 25,0-25</inkml:trace>
  <inkml:trace contextRef="#ctx0" brushRef="#br0" timeOffset="6336.2805">17190 5035,'0'-49,"24"24,51 25,-50 0,-25 25,24-25,-24 49,0-24,0 50,-49-51,74-24,24 0,1 0,-25 25,-25 25,0-25,0-1,-25 76,-25-100,25 49,1-49,-26 25,25-25,-24 0,49-25,0-24,24 49,26 0,-25 0,24 0,-24 0,25 0,-1 0,-24 0</inkml:trace>
  <inkml:trace contextRef="#ctx0" brushRef="#br0" timeOffset="6575.6499">17711 4911,'0'25,"0"25,49-1,-49 1,0 24,25-24,-25 0,0-1,0-24</inkml:trace>
  <inkml:trace contextRef="#ctx0" brushRef="#br0" timeOffset="6859.4246">17859 5432,'25'0,"-25"25,0 25,0-26,-25-24,25-49,25 49</inkml:trace>
  <inkml:trace contextRef="#ctx0" brushRef="#br0" timeOffset="7933.6083">19844 4242,'0'0,"0"-25,49 25,-49-25,25 25,-25-25,0-24,0 24,-49 99,24 1,-25-1,1 25,-26 0,50-24,-24-1,49-49,-25-25,75 0,24 0,0 0,1 0,-26 0,-24 0,0 0,25 0,-50-50,0 1,0 24,-25-25,25 26,-25-26,25 0,-50-24,50 24,0 26</inkml:trace>
  <inkml:trace contextRef="#ctx0" brushRef="#br0" timeOffset="8443.0342">19893 3696,'0'0,"0"-50,50 1,-25 49,24 0,-24 49,-25 1,0 0,-25-26,-24-24,98 50,-24-50,0 0,-25 50,50-50,-50 49,0 1,0-1,-25-49,0 50,0-50,-24 25,24-25</inkml:trace>
  <inkml:trace contextRef="#ctx0" brushRef="#br0" timeOffset="9072.9437">20141 4118,'0'0,"0"-25,0 0,25 25,25 0,-25 25,-25 0,49 24,-49-24,50-25,-50 50,25-50,24-25,-49-25,0 25,0-24,0 24,0 0,0 75,0-1,0 26,0 24,0 25,0-25,25 50,-25-50,50 1,-50-76,0 1,-25-25,-25-49,25-1,-24-25,24-24,25 50,0 24,0 0,25 25,24-50,26 50,-26 0,-24 0</inkml:trace>
  <inkml:trace contextRef="#ctx0" brushRef="#br0" timeOffset="9416.4047">20811 4589,'25'0,"-25"-25,50 25,-1 0,-49 25,50 0,-50-1,0 26,0-25,0 0,-50 49,1-74,-1 0,25 0,-24 0,49-50,-25 1,25-1,0 25,25-24,24 49,-24 0</inkml:trace>
  <inkml:trace contextRef="#ctx0" brushRef="#br0" timeOffset="10031.4214">21258 4366,'24'0,"76"-25,-1 25,0-50,-25 50,1-49,-1 49,-49 0</inkml:trace>
  <inkml:trace contextRef="#ctx0" brushRef="#br0" timeOffset="10253.8373">21530 4018,'0'0,"0"75,50 24,-50-25,50 50,-50-24,74-1,-74 25</inkml:trace>
  <inkml:trace contextRef="#ctx0" brushRef="#br0" timeOffset="11114.6376">23019 3398,'0'0,"-50"0,50-49,-49 49,49-25,-50 25,25 0,-24 0,49 25,-50-25,50 49,0-24,0 0,50 24,-26-49,1 0,50 25,-26-25,-24 50,0-50,-25 49,49-49,-49 50,0-25,-24-25,-1 50,-25-50,1 0,-1 0,0 0,26-50,73 50,-24 0</inkml:trace>
  <inkml:trace contextRef="#ctx0" brushRef="#br0" timeOffset="11850.258">23490 3150,'0'-25,"-25"25,0 0,1 0,-1 0,25 25,-50 0,50 25,-25 49,25-25,0-24,0-1,25-24,0 25,25-25,-1 24,1-24,-25-25,24 50</inkml:trace>
  <inkml:trace contextRef="#ctx0" brushRef="#br0" timeOffset="12252.704">23738 3200,'0'0,"0"-50,-25 50,-24 0,-1 50,50-25,0-1,0 26,0 0,25-50,0 0,24 0,-24 24,0-24,24 0,-49 25,0 25,-24-50,-26 0,25 0,0 25,-49-25</inkml:trace>
  <inkml:trace contextRef="#ctx0" brushRef="#br0" timeOffset="12440.1954">23912 3274,'0'-25,"25"25,-1 0,-24-24,50 24,0 0</inkml:trace>
  <inkml:trace contextRef="#ctx0" brushRef="#br0" timeOffset="12688.5311">24309 3051,'0'0,"0"50,0-26,0 1,24 25,26-1,-25-24</inkml:trace>
  <inkml:trace contextRef="#ctx0" brushRef="#br0" timeOffset="12937.3961">24482 2803,'0'0,"25"0,49 25,-74 0,50 49,-50-24,25 24,-25-24,0-1,49 1,-49-1,0 26,0-26,-24 1,-51 0</inkml:trace>
  <inkml:trace contextRef="#ctx0" brushRef="#br0" timeOffset="13521.9156">25226 2679,'0'0,"-24"-50,-1 50,-25 75,1 49,49-25,-75 25,75-50,0 1,0-26,75-24,-51 25,26-50,0 25,-1-25,1 0</inkml:trace>
  <inkml:trace contextRef="#ctx0" brushRef="#br0" timeOffset="13920.8507">25375 2902,'-25'-25,"1"25,-1 0,25 50,0 0,0 24,0-49,74 24,-24-49,-25 25,-1-25,26 25,-75 49,0-74,-24 25,-1-25,1 0,24 0</inkml:trace>
  <inkml:trace contextRef="#ctx0" brushRef="#br0" timeOffset="14766.6747">25971 2977,'0'-25,"24"25,26 0,-25 0,0 0,24 0,1 0,-75-25,-25 25,26 0,-26 0,0 0,50 25</inkml:trace>
  <inkml:trace contextRef="#ctx0" brushRef="#br0" timeOffset="15246.9539">26293 2753,'0'-24,"25"24,-25-50,49 50,1 0,0 0,-50 25,0 0,0-1,0 1,0 25,-25-25,25-1,-25-24,25 50,25-50,24 0,-24 0,0-25,25 25</inkml:trace>
  <inkml:trace contextRef="#ctx0" brushRef="#br0" timeOffset="15485.8481">26615 2456,'0'-25,"0"74,75 26,-75 24,49 25,-49-25,0-24,50-1,-50-24,0 24,-50 1,-123 49</inkml:trace>
  <inkml:trace contextRef="#ctx0" brushRef="#br0" timeOffset="16169.3099">27384 2332,'0'0,"-24"0,-26 0,25 0,-24 24,49 1,-50 25,50 74,-50 0,50-25,0-24,0-1,50-24,0-26,-1-24,26 50,-1-50,-24 0</inkml:trace>
  <inkml:trace contextRef="#ctx0" brushRef="#br0" timeOffset="16621.6708">27583 2530,'-25'-25,"0"25,-24 0,-1 0,25 0,25 25,0 0,0 24,75-24,-51-25,1 50,25-50,-50 25,25-25,-25 25,0 24,0-24,-50 0,25-25,0 0,-24 0,24 0</inkml:trace>
  <inkml:trace contextRef="#ctx0" brushRef="#br0" timeOffset="17174.7149">28277 2555,'50'0,"24"0,1 0,-26 0</inkml:trace>
  <inkml:trace contextRef="#ctx0" brushRef="#br0" timeOffset="17704.8642">28600 2332,'0'-25,"25"25,49 0,-49 25,-25 24,0-24,0 0,0 24,0-24,-25 0,-25 25,75-50,0 0,0 0,0 0,-25 24,0 1,0 25,0-25,-50 0,25-25</inkml:trace>
  <inkml:trace contextRef="#ctx0" brushRef="#br0" timeOffset="17985.1292">28798 2108,'0'0,"50"0,-25 0,-1 0,1 0,-25 50,75 0,-75-1,24 1,-24 24,0 1,0-1,0 0,-49 1,24-25,-49-1,-1 50,-49-24</inkml:trace>
  <inkml:trace contextRef="#ctx0" brushRef="#br0" timeOffset="18612.4682">23515 4068,'49'25,"1"-25,49 0,75-50,99-24,124-50,124 25,-1-50,26 0,173 50,-74-25,-173 24,-224 100,-75-49,-98 49,-26 0,-24 0</inkml:trace>
  <inkml:trace contextRef="#ctx0" brushRef="#br0" timeOffset="19258.0646">26640 4118,'-49'0,"24"0,-25 0,25 0,1 49,-26-49,-24 25,49-25,0 0,25-25,0 0,50-24,-50 24,49 0,-49-24,25 24,25-25,-26 50,-24 50,50 49,-50-25,0 1,25-1,-25 1,49-26,-49-24,25 25,25-26,-1-24</inkml:trace>
  <inkml:trace contextRef="#ctx0" brushRef="#br0" timeOffset="19522.361">26814 3845,'0'0,"0"-50,0 25,25 50,-25 50,0-26,0 1,49-1,-49 1,0 24,0-24</inkml:trace>
  <inkml:trace contextRef="#ctx0" brushRef="#br0" timeOffset="19797.6228">27136 4390,'0'50,"0"0,0-26,-24-24,-1-49,25 24,0 75</inkml:trace>
  <inkml:trace contextRef="#ctx0" brushRef="#br0" timeOffset="20734.0801">29716 2629,'-25'0,"25"25,-74 50,24-26,25 1,-24 24,24-24,25-25,-50-25,50 24,25-24,25 0,-1 0,26 0,-26 0,1 0,0 0,-26 0,26 0,-50-24,50 24,-50-50,-25 25,-25-49,50 24,-49 25,49 1,-50-26,50 25,0-25</inkml:trace>
  <inkml:trace contextRef="#ctx0" brushRef="#br0" timeOffset="21508.7198">29840 2084,'0'0,"0"-50,-74 75,74 0,-25 24,25 26,0-51,0 1,0 0,74-25,-49 0,25 0,-26 0,1 0,25 0,-50-25,0-24,-25 49,25-50,-25 50,25-25,0 100,0-26,0 1,25 24,-25-49,0 0,25 24,-25-24,25 0</inkml:trace>
  <inkml:trace contextRef="#ctx0" brushRef="#br0" timeOffset="22273.4222">30212 2480,'25'25,"25"-25,-26 50,1-50,25 0,-25 0,24 0,1-25,-50-25,0 26,0-1,0-50,-25 75,25 50,0 24,25-24,-25 24,25-24,-25 25,49-1,-49-24,25 24,-25-24,0-1,0-24,0 0,0 49,0-49,-50-25,26 0,-26-50,50 1,-74-50,74 24,0 26,0 24,0 0,0-25,49 1,1 49,-1 0,1 0,-25 0</inkml:trace>
  <inkml:trace contextRef="#ctx0" brushRef="#br0" timeOffset="22676.3455">30931 2853,'0'-50,"25"50,0 0,-25 25,50-25,-50 74,0-24,0-25,0-1,0 26,-25-25,-25-25,25 0,1 0,-26 0,25-75,25 26,0 24,0 0,50-24,-1 49,-24 0,0 0</inkml:trace>
  <inkml:trace contextRef="#ctx0" brushRef="#br0" timeOffset="23659.7415">21555 6747,'50'0,"24"-50,26 1,-26 49,25-50,-49 50,-1-50,-24 50</inkml:trace>
  <inkml:trace contextRef="#ctx0" brushRef="#br0" timeOffset="23879.1566">21803 6449,'0'0,"0"25,0 49,0 1,0 24,25 0,-25-24,0-1</inkml:trace>
  <inkml:trace contextRef="#ctx0" brushRef="#br0" timeOffset="24696.9727">23391 5631,'0'-25,"-50"25,50-50,-49 50,24 0,-50 25,-24 49,99-24,-25-25,25 0,25 49,0-74,25 0,24 25,-24-25,-1 0,-24 50,25-50,-50 24,0 1,-25 25,0-1,-49-49,24 50,25-50,0 0,-24 0,98 0</inkml:trace>
  <inkml:trace contextRef="#ctx0" brushRef="#br0" timeOffset="24981.2428">23788 5259,'0'0,"-50"0,0 0,1 24,49 51,-50-1,50 1,0-1,50 0,-25-24,49 24,-24-24,-1-25,1 25,24-50,-49 0</inkml:trace>
  <inkml:trace contextRef="#ctx0" brushRef="#br0" timeOffset="25405.7788">24135 5383,'0'-50,"-25"50,-24 0,49 25,-50-25,50 49,0-24,25-25,49 50,-49-50,0 0,-25 25,74-25,-74 24,0 1,0 25,-49-50,24 0,0 0,0 0,-24 0,73 0</inkml:trace>
  <inkml:trace contextRef="#ctx0" brushRef="#br0" timeOffset="25642.4587">24383 5531,'50'-49,"-26"49,1 0</inkml:trace>
  <inkml:trace contextRef="#ctx0" brushRef="#br0" timeOffset="25893.8288">24681 5234,'0'-25,"0"50,0-25,49 74,-49-49,0 25,25-26,-25 26,50 0</inkml:trace>
  <inkml:trace contextRef="#ctx0" brushRef="#br0" timeOffset="26153.8418">24780 5060,'25'0,"24"0,1 0,-25 25,24 25,-24-1,-25 26,50-1,-50 0,0 1,0-26,0 1,0 24,-25 1</inkml:trace>
  <inkml:trace contextRef="#ctx0" brushRef="#br0" timeOffset="26749.6328">25598 4837,'0'-50,"-24"50,-26 25,50 50,-25 49,25-25,0 0,0-49,25-26,0 26,24-50,26 25,-50-25,-1 0</inkml:trace>
  <inkml:trace contextRef="#ctx0" brushRef="#br0" timeOffset="27153.4501">25896 4911,'0'0,"0"-24,-50 24,26 0,24 24,0 1,0 25,0-25,0-1,74 26,-49-50,0 25,24-25,-49 25,25-25,-50 49,1-49,-1 0,-25 0,0 25</inkml:trace>
  <inkml:trace contextRef="#ctx0" brushRef="#br0" timeOffset="27371.4705">26268 5035,'75'0,"-1"0</inkml:trace>
  <inkml:trace contextRef="#ctx0" brushRef="#br0" timeOffset="27838.3619">26764 4837,'0'-25,"0"0,0-24,25 49,25 0,-26 0,-24 24,50-24,-50 75,0-50,0 0,0 24,0-24,-25 0,-49 24,99-49,24-24,1 24,-25 0</inkml:trace>
  <inkml:trace contextRef="#ctx0" brushRef="#br0" timeOffset="28085.2203">27012 4638,'0'0,"25"0,25 0,-25 0,24 25,-49 25,50-25,-50 24,25-24,-25 0,0 0,0 49,-50-24,0-25,1 24</inkml:trace>
  <inkml:trace contextRef="#ctx0" brushRef="#br0" timeOffset="28514.6055">27434 4390,'0'-24,"-25"24,25 24,-25 51,25-1,0 1,0-1,0 0,25-49,-25 0,50 25,-1-50,-24 0,0 0,0 0</inkml:trace>
  <inkml:trace contextRef="#ctx0" brushRef="#br0" timeOffset="28879.1465">27732 4539,'-25'-49,"0"49,0 0,25 24,-49 1,49 0,0 0,0 24,74-49,-49 25,0-25,24 0,-49 25,0 25,-25-26,-24-24,49 25,-50-25</inkml:trace>
  <inkml:trace contextRef="#ctx0" brushRef="#br0" timeOffset="29066.0294">27831 4614,'0'0,"25"-25,24 25,-24 0</inkml:trace>
  <inkml:trace contextRef="#ctx0" brushRef="#br0" timeOffset="29514.0746">28054 4366,'0'-50,"50"50,-25 0,-1 0,26 50,-50-26,0 1,0 0,0 25,-25-50,25 24,-25-24,75 0,-50 25,25-25,-25 25,0 0,0 24,-50-49,25 0</inkml:trace>
  <inkml:trace contextRef="#ctx0" brushRef="#br0" timeOffset="29812.3208">28253 4068,'0'0,"49"0,-24 0,25 50,-50-26,49 26,1 0,-50-1,25 26,-25-26,0 1,0-1,0 1,0 0,0-26,0 1,-75-25,75 50</inkml:trace>
  <inkml:trace contextRef="#ctx0" brushRef="#br0" timeOffset="30253.494">28798 3969,'0'0,"-49"0,-1 49,50 1,0 24,-50 26,50-26,0 0,25 1,0-1,25-49,-1 25,1-50,-1 0,1 0</inkml:trace>
  <inkml:trace contextRef="#ctx0" brushRef="#br0" timeOffset="30655.8983">28997 4068,'0'0,"-25"0,0 0,-25 0,26 0,24 50,0-26,0 1,24 25,26-50,-25 25,0-25,-25 24,49-24,-49 50,-25-50,1 0,-1 0,-25 0,25 0</inkml:trace>
  <inkml:trace contextRef="#ctx0" brushRef="#br0" timeOffset="30832.4276">29121 4242,'0'-50,"49"50,-24 0,25 0,-25 0</inkml:trace>
  <inkml:trace contextRef="#ctx0" brushRef="#br0" timeOffset="31318.5444">29493 4142,'0'-24,"0"48,-50-48,1 24,49 24,-50-24,75 0,0-24,-25-51,24 75,-24-49,0-1,50 50,-50 25,0 24,0 26,0-26,25-24,-25 0,0 25,25-50,-25 49,0-24</inkml:trace>
  <inkml:trace contextRef="#ctx0" brushRef="#br0" timeOffset="31588.9498">29592 3870,'0'-25,"25"25,49 25,-74 24,50 26,-50-1,49 0,-49 1,0-1,0 1,-24-26,-1 1,-25 49,1-49,-26-1,26 26</inkml:trace>
  <inkml:trace contextRef="#ctx0" brushRef="#br0" timeOffset="32145.1995">24433 5904,'0'0,"-50"49,0-24,1-25,49 50,49-50,26 0,98-75,150 1,24-50,174-25,99-25,-25 1,-49 49,-149 24,-124 51,-124 49,-75-50,-74 75,-25-25</inkml:trace>
  <inkml:trace contextRef="#ctx0" brushRef="#br0" timeOffset="32577.5267">26392 5879,'-25'0,"1"0,24 25,-50 24,50-24,25 25,24-26,-24-24,25 25,-1-25,-24 50,0-50,-25 25,0-1,-25 51,0-75,1 0,-26 0,25 0,0 0,1 0</inkml:trace>
  <inkml:trace contextRef="#ctx0" brushRef="#br0" timeOffset="32975.8052">26343 5904,'0'0,"0"-50,0 25,24 0,26 25,0-49,24 49,-24 0,-1 0,-24 0,25 0,-26 0,-24-25,25 25,-25-25,0-25,0 26,0-1,0 50,0 24,0 26,50-1,-50 1,0-1,0 0,25-24</inkml:trace>
  <inkml:trace contextRef="#ctx0" brushRef="#br0" timeOffset="33227.8549">27087 6201,'0'50,"0"-25,0-1,0 26,0 0,-75-50,26 0,49-25,-25 0,25 0,0-24,49 49,1 0,-25 0</inkml:trace>
  <inkml:trace contextRef="#ctx0" brushRef="#br0" timeOffset="34248.4527">30386 4390,'-25'50,"0"0,-24-1,24 26,-25-1,25 0,-24-24,49 0,24-50,26 0,25 0,-26 0,1-25,-1 25,1 0,0 0,-26 0,1 0,-25-25,0 0,0-49,0 49,-49 0,24-49,25 24,-75 1,75-1,0 25</inkml:trace>
  <inkml:trace contextRef="#ctx0" brushRef="#br0" timeOffset="34700.7842">30609 3870,'0'0,"0"24,0 1,0 0,25 25,0-1,24-49,-49 25,50-25,-1 0,-49 25,0 24,-24-49,24 25,-25-25,-25 50,1-50</inkml:trace>
  <inkml:trace contextRef="#ctx0" brushRef="#br0" timeOffset="34850.9072">30609 3870,'0'0,"50"-25,-1 25,26-50,-1 50,-24 0</inkml:trace>
  <inkml:trace contextRef="#ctx0" brushRef="#br0" timeOffset="35449.967">31055 4316,'0'0,"0"-25,50 25,-50 25,25 0,0 49,24-49,-24-25,0 0,-25-25,50 0,-50-24,0 24,0 0,0-24,0 24,0 99,0 25,0 25,0-24,0-1,0 0,49 0,-49 25,25-49,-25-26,0-24,0 25,-74-50,24-50,0 25,1-24,24-26,-25 1,50 0,0 24,0 0,0 25,50 25,-1 0,26 0</inkml:trace>
  <inkml:trace contextRef="#ctx0" brushRef="#br0" timeOffset="35778.8987">31552 4837,'0'0,"0"-25,49 25,-24 0,0 0,24 25,-49 25,-24-50,24 49,-75-49,50 50,1-50,-26 0,50-25,0-25,0 1,0 24,0 0,50 25,-50-25,49 25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39.7093" units="1/cm"/>
          <inkml:channelProperty channel="Y" name="resolution" value="39.79275" units="1/cm"/>
        </inkml:channelProperties>
      </inkml:inkSource>
      <inkml:timestamp xml:id="ts0" timeString="2021-03-17T09:09:39.255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92D050"/>
    </inkml:brush>
  </inkml:definitions>
  <inkml:trace contextRef="#ctx0" brushRef="#br0">7392 2356,'0'0,"0"-24,0-26,0 25,0 0,0 1,49 24,-24 0,0 24,-25 1,0 0,0 25,0-26,0 1,0 0,0 25,0-125,0 26,0 24,74-25,-49 25,0 1,-25-26,74 25,-49-24,-25-1,0 75,-25 0,25-1,-24 26,24-25,0 0,0 24,24-49,-24 75,50-75,-25 24,0-24,24 0,-49 25</inkml:trace>
  <inkml:trace contextRef="#ctx0" brushRef="#br0" timeOffset="321.3417">7987 2208,'25'0,"25"0,24 49,-74 26,0-26,0-24,-25-25,-24 0,-1 0,50-25,0 0,-25 25,25-74,0 49,50 50</inkml:trace>
  <inkml:trace contextRef="#ctx0" brushRef="#br0" timeOffset="1521.89">7491 5705,'0'-25,"-25"25,25-49,0 24,0 74,0-24,0 0,0 25,25-50,-25 24,74-24,-49 0,0 0,-25-24,50-26,-50 25,0 0,0-24,0 74,0 24,0 26,0 24,24 50,-24 24,50 1,-50-50,0 50,0-75,0-25,0-24,0 0,-25-50,0 0,1 0,-51-75,1-49,24-25,50 25,-25 50,25 24,0 1,50 49,0-50,-1 50,26 0,-1 0,0 0</inkml:trace>
  <inkml:trace contextRef="#ctx0" brushRef="#br0" timeOffset="1852.8026">8161 6449,'49'0,"-24"0,0 50,-25-25,50 24,-50-24,0 0,0 24,0-24,-50 0,0-25,1 0,-1 0,1 0,-1-50,25 1,25-1,0-24,0 24,0 1,75 49,-1-50,0 50</inkml:trace>
  <inkml:trace contextRef="#ctx0" brushRef="#br0" timeOffset="3013.3839">9252 2282,'0'0,"0"-25,0 0,0-24,75 49,-51 0,-24-25,50 25,-25 0,-25 74,0-24,0 0,0-26,0 1,0 25,-50-25,75-75,0 0,24-24,-24 24,25 1,-50 24,25-25,-25 26,0 48,0 51,0-50,0-1,0 26,74-25,0-25,-49 0</inkml:trace>
  <inkml:trace contextRef="#ctx0" brushRef="#br0" timeOffset="3201.2032">9897 2208,'0'74,"0"0,50 26,-50-1,49 25,-49-50,0 1,0-26</inkml:trace>
  <inkml:trace contextRef="#ctx0" brushRef="#br0" timeOffset="4304.9335">9674 5581,'0'0,"0"-25,0 50,0 25,25-1,-1 1,-24 24,75-49,-26 25,1-50,-25-25,-25 0,0 0,0-49,0 24,0 25,0-24,0 74,0 49,0 25,0 1,25 48,-25-24,74 0,-74-24,25-26,-25 0,0 1,0-26,0-24,-50-25,25 0,-24-49,-1-51,25 26,25 0,-49 24,49 25,0-24,25 24,49 25,-24-50,24 50,1 0,-1 0,-24 50</inkml:trace>
  <inkml:trace contextRef="#ctx0" brushRef="#br0" timeOffset="4508.6163">10468 6226,'0'-25,"0"50,0 49,0 26,0-1,24-25,-24-24,0-1,0 1</inkml:trace>
  <inkml:trace contextRef="#ctx0" brushRef="#br0" timeOffset="5570.2236">11609 2133,'0'0,"-25"0,25-25,0 1,0-26,49 50,1-50,-25 50,0 0,-1 0,26 25,-25 50,-25-51,0 1,0 25,0-25,-25-1,25 26,-25-50,0 0,25-25,0 0,0 1,0-26,0 0,50 26,-50-26,50 25,-50-24,0 98,0 1,0-1,0-24,0 0,0 25,49-26,-24-24,25 50,-26-50</inkml:trace>
  <inkml:trace contextRef="#ctx0" brushRef="#br0" timeOffset="5889.8818">12179 2158,'0'0,"25"0,25 0,-50 25,0 0,0 24,0 1,0-1,0 1,0-25,-25-25,25 49,49-49,1-49,24 49,1-50,24 50,0 0,-24 0,-26 0</inkml:trace>
  <inkml:trace contextRef="#ctx0" brushRef="#br0" timeOffset="6928.0151">11807 5779,'0'0,"-25"-24,25-1,0-25,0 25,50 25,-1 0,26 25,-50 0,-25 25,49 24,-49 1,0-26,0 1,0-25,0-1,-49-24,49 75,-50-75,25 0,25-50,0 25</inkml:trace>
  <inkml:trace contextRef="#ctx0" brushRef="#br0" timeOffset="7537.6937">11906 5730,'0'0,"-25"0,25 49,0 26,50-25,-50-26,74 26,-24-25,0-25,-26 0,51-50,-75 1,25-1,-25-25,0 1,0 24,0 26,0 48,0 51,0 24,25 25,-25 25,74 0,-74-25,74 25,-74-50,0 50,0-75,0 1,0-26,-24-49,-51 0,26 0,-26-74,-24-1,49-24,1 25,49 24,0 0,0 1,24-26,26 26,49-1,1 50,24-49,-25 49,-25 0</inkml:trace>
  <inkml:trace contextRef="#ctx0" brushRef="#br0" timeOffset="7868.527">12774 6499,'25'0,"25"0,-25 0,-25 25,24-25,-24 74,0-49,0 24,0 1,0 24,0-24,0 0,-49-25,-1-25,125-50,24-49,74-50,1 50,-25 24</inkml:trace>
  <inkml:trace contextRef="#ctx0" brushRef="#br0" timeOffset="9089.2917">14188 2059,'0'0,"0"-25,-25 25,25-50,0 26,50 24,0 0,-1 24,1 51,-50-1,25 1,-25-1,0 0,0-24,0-25,0 24,-25-49,-25 0,50-49,0-1,25 1,0-1,25 0,-26 1,-24-1,50 1,-50-1,0 25,0 0,0 75,0 24,0 1,0-1,25-24,-25-25,49-25,1 49,-25-49,24 0,-49-25,0 1,25 24,-25-25,25 25,25 25,-50-1,0 26,0-25,0 24,0-24,24-25,26 0,-25 0,-25 25,0 25,0-26,-25-24,-25 50,1 0,-26-50,1 49</inkml:trace>
  <inkml:trace contextRef="#ctx0" brushRef="#br0" timeOffset="9943.3223">14585 5631,'0'0,"-49"0,49 49,49 1,-49-1,50 1,-25-50,24 50,1-50,-25 0,-25-50,0 0,0 1,0 24,0 0,0 50,0 25,74 49,-74 0,25 25,-25-49,0-1,0-24,0-1,0-24,-75-25,26 0,24-25,-25-24,50-26,-24 26,24-1,0 0,49 50,1-49,49 49,0 0,0 0</inkml:trace>
  <inkml:trace contextRef="#ctx0" brushRef="#br0" timeOffset="10311.9255">15280 6152,'49'0,"-24"49,25-24,-50 25,25-26,-25 1,0 25,0-25,-25-1,-25-24,75 0,-25 75,50-50,-50-1,0 26,0-25,-50 24,-25-24,-24-25,-74 0</inkml:trace>
  <inkml:trace contextRef="#ctx0" brushRef="#br0" timeOffset="11693.8374">16570 2232,'0'0,"-25"0,25-24,25-1,49 25,-49 0,0 0,24 0,1 49,-50 1,0-25,0 0,0-1,-25 26,0-25,25-50,25-25,25 1,-50 24,24-25,-24 26,50-1,-50 50,0-1,0 1,0 0,25 25,-25-26,74 26,-24-25,-25-25</inkml:trace>
  <inkml:trace contextRef="#ctx0" brushRef="#br0" timeOffset="12076.0927">17338 2456,'0'-25,"-49"25,-1 0,1 25,24-25,25-25,0 0,0-25,0 26,25 24,-25-50,49 75,-49 24,0 26,50 24,-50-25,0 26,0 24,0-25</inkml:trace>
  <inkml:trace contextRef="#ctx0" brushRef="#br0" timeOffset="12864.9346">16644 5779,'0'0,"0"-49,0 24,-25 25,75 0,-50 50,49-50,-24 0,0 0,-25-25,0 0,0 0,0-24,0 24,50 25,-50 25,49 49,-49 0,50 26,-50 24,74 0,-74-25,0 0,0-24,0-1,0-24,-25-1,-24-49,-1-25,25-74,-24 0,49 25,0 24,0 25,25-24,24 24,26 25,24 0,25 0,-50 0</inkml:trace>
  <inkml:trace contextRef="#ctx0" brushRef="#br0" timeOffset="13596.1439">17462 6176,'0'0,"0"-24,0 98,0 0,0-49,0 0,75 25,-25-50,-26 0,-24-25,25 25,-25-25,0 0,-49 25,24 0,25-49,0 24,0 99,0 1,0-1,0 0,0-24,0 24,49-24,-49-25,0 24,25-24</inkml:trace>
  <inkml:trace contextRef="#ctx0" brushRef="#br0" timeOffset="14789.4332">18604 1984,'0'-24,"0"-1,24 25,51 0,-26 49,1 1,0 0,-50 24,0-24,0-1,0-24,0 0,0 24,-25-49,-25 0,50-24,0-51,0 26,25-1,25 0,24-24,-49 24,0 26,-25-26,49 50,-49-25,-25 100,25-1,-49 25,49-49,0-1,0 1,49 0,-24-1,25-24,24-25,-24 74,-1-74,-24 0,25 0</inkml:trace>
  <inkml:trace contextRef="#ctx0" brushRef="#br0" timeOffset="15045.7849">19348 2406,'0'-25,"24"50,26 49,-50-24,50 24,-50-24,0 0,-50-50,50 25,-50-25,1 0,-1 0,50-25</inkml:trace>
  <inkml:trace contextRef="#ctx0" brushRef="#br0" timeOffset="15207.8722">19273 2406,'298'-25,"-596"50,596-25</inkml:trace>
  <inkml:trace contextRef="#ctx0" brushRef="#br0" timeOffset="16133.2906">19050 5804,'0'0,"0"-49,0 73,99 51,-99-25,50-26,-25 26,24-50,-49-50,0-24,0 24,0 25,25 25,-25 25,74 50,-74-1,75 25,-75-49,0 0,25-1,-25 1,0 24,0-49,-25-25,25 25,-50-25,25 0,-24 0,24-50,-25 1,50 24,0-50,0 26,25 24,0 25,25-25,24 25,0 0,-24 0,25 0</inkml:trace>
  <inkml:trace contextRef="#ctx0" brushRef="#br0" timeOffset="16567.4669">19819 6201,'0'0,"0"25,0 0,0 24,0-24,0 25,25-25,-25 24,25-49,-25 25,49-25,-49 25,25 24,-25-24,0 0,0 25,-50-50,1 0,-1 0,50-25</inkml:trace>
  <inkml:trace contextRef="#ctx0" brushRef="#br0" timeOffset="16762.9891">19769 6226,'0'0,"0"-25,75 25,-26 0,26-49,-1 49,25 0,-24 0,-1-50</inkml:trace>
  <inkml:trace contextRef="#ctx0" brushRef="#br0" timeOffset="18648.9706">24904 3051,'0'-25,"25"0,49 25,-49 0,0 50,-25-25,74 24,-74 1,0 0,0 24,0-49,0 0,-25 24,1-49,24 25,-50-25,0-25,50-49,0 49,0 0,0 0,50-24,-25 24,0-25,24 26,-24-26,-25 25,74 0,-74-24,-24 49,24 74,-25 25,25-24,0-26,0 1,0-25,0 24,49-49,-49 50,50-50,0 50,-26-50,26 49</inkml:trace>
  <inkml:trace contextRef="#ctx0" brushRef="#br0" timeOffset="18899.2714">25598 3373,'25'0,"0"0,25 0,-1 0,-24 0</inkml:trace>
  <inkml:trace contextRef="#ctx0" brushRef="#br0" timeOffset="19837.9111">25474 2530,'0'-25</inkml:trace>
  <inkml:trace contextRef="#ctx0" brushRef="#br0" timeOffset="20495.0313">26219 3200,'0'-50,"0"25,0-24,-25 49,0 0,-25 0,1 0,49 49,-25-49,25 50,0-25,0 0,25 49,24-49,-24-25,0 74,25-24,-26-50,-24 49,25-49,-25 25,-49 25,-26-50,-24 0,0 25,-1-25,26 0,24 0,-24 0</inkml:trace>
  <inkml:trace contextRef="#ctx0" brushRef="#br0" timeOffset="22474.3558">23416 3175,'0'0,"0"-50,-50 1,50 24,0 75,0 24,0 25,0 0,0 1,0-26,0-24,0-26,0-73,0-26,0 1,0 0,0-1,0 1,0-1,0 51,0 73,74 26,-24 49,-25-25,24 25,1-99,-50 49,50-49,-100-75,0-24,1 24,-1 1,25-1,-24 50,-1 0,50 25,0 0,50-25,-25 0,24 0,-24 0,0 0,24 0,-24-75,25 75,-50-25,49 25,-24 0,0 25,-25 0,25-25,-25-50,0 26,0-26,0 25,0 0,0-24,-25 24,25 0,-50 25,75 0,25 0,-25 0,24 0,-49 25,50-25,0 50,-26-1,-24-24,0 25,50-50,-50 24,25-24,-25 50,25-50,-1 0,26 0,-50-25,50 0,-50 1,49 24,-49-50,0-24,0 24,0 25,0 0,-49 25,-1 0,25 50,25-25,0 24,0 1,50-25,-1-25,1 49,0-49,-1 50,1-50</inkml:trace>
  <inkml:trace contextRef="#ctx0" brushRef="#br0" timeOffset="24736.549">27335 3373,'49'0,"-49"-24,50 24,-50-50,50 50,-50-74,0 49,0-25,0-24,-75 74,26 0,24 74,25-24,-50-1,50 1,0-25,0 24,50-24,-25-25,-1 50,26-50,24 0,1 0,-1 0,1-25,24-25,0 1,-49 24,-26 25,-24-50,25 50,-25-49,0-1,0-24,-49 74,24-25,-25 25,25 0,-24 0,49 74,-50-49,50 0,50 49,-25-74,-1 0,26 0,-25 0,24 0,-49-24,0-1,25 25,-25 74,0-24,0-1,50 1,-50 24,0 1,25-26,-25 1,0-25,49-50,-49-25,25-49,-25 25,50-1,-50 1,0 24,0 1,0 24,0-25,0 100,0 0,25-26,24 26,-24-50,25 0,-26 0,-24-25,0 0,0 1,0-26,0 25,0 50,0 0,25 24,25 1,-25-50,-25 25,49-25,-24 0,49 0,-24 0,-25-75,-25 51,0-26,0 25,0 0,0 50,0 0,0 25,0-1</inkml:trace>
  <inkml:trace contextRef="#ctx0" brushRef="#br0" timeOffset="25008.8242">28649 2803,'0'0,"0"-25,50 25,-25 0,-25 50,-25-1,-25-49,1 0,24 0,25-24,25 24,0 0,24 0</inkml:trace>
  <inkml:trace contextRef="#ctx0" brushRef="#br0" timeOffset="25944.3958">29121 3051,'49'-50,"-73"50,-1 0,0 25,-25-25,50 25,-25-25,25 25,0 24,100-24,-75-25,-1 50,26-1,-50-24,25 25,-25-25,0-1,0 26,-50-25,1-25,-26 0,25 0,1 0,24 0,75-99,49 74,-25-25,1 1,24 24,-49-25,-1-24,1 24,-50 1,0-26,0-24,0 0,-25-25,-25 49,50 26,-49 49,49-50,-25 124,25 1,0 49,50 25,-50-25,99 49,-99 1,74-25,-74-25,25 0,-25-25,0-24,0-51,-25-73,25-50,-49-50,49 25,0 24,0-24,0 75,24-1,-24 25,75-24,-26 24,-24 25,0 0,-25 25,0 24,0 1,0-25,-25-25,25 49,-49-49,24 0</inkml:trace>
  <inkml:trace contextRef="#ctx0" brushRef="#br0" timeOffset="26343.8499">30038 3026,'0'0,"0"-25,-24 25,24 25,-50 25,50-1,0 1,-25 0,25-1,0-24,0 0,50-25,-50-25,74 0,-74-24,25 24,-25-25,25 50,24 50,-49-25,0-1,25-24,-25 50,50-50,0 50,-26-50,1 0</inkml:trace>
  <inkml:trace contextRef="#ctx0" brushRef="#br0" timeOffset="26792.6955">30435 3026,'0'0,"-24"0,-26 0,50 25,-25 25,25-1,0 1,0-25,0-1,0 1,50 50,-1-75,1 0,0 0,-1 0,1 0,-1-75,-24 50,-25-24,50-1,-50 1,0-26,0 50,0 1,-50 24,25 0,1 49,24-24,0 0,0 0,0 24,0 26,74-75,-49 24,24-24,-24 0,0 0,0 0,24 0,-24 0</inkml:trace>
  <inkml:trace contextRef="#ctx0" brushRef="#br0" timeOffset="27251.6774">31229 2505,'0'0,"-25"-49,25 98,0 50,0 26,0-51,0 0,0-24,0 0,25-26,-25 26,-50-75,26 0,-26-24,50 24,-25 25,0 0,-24 50,49-26,0 26,0-25,74-25,-49 0,25 49,-1-49,1 0,-25 0</inkml:trace>
  <inkml:trace contextRef="#ctx0" brushRef="#br0" timeOffset="27558.8614">31428 2604,'0'0,"0"-74,0 0,49 74,-49-25,50 25,-1-25,-24 25,25 0,-50 25,25 24,-25 26,0-1,0 1,0-1,0 25,0-24,-75-1,75-24,-25-1,25 1,0-25,0 0</inkml:trace>
  <inkml:trace contextRef="#ctx0" brushRef="#br0" timeOffset="27722.4241">31576 3646,'0'0,"0"75</inkml:trace>
  <inkml:trace contextRef="#ctx0" brushRef="#br0" timeOffset="96990.0096">9823 9302,'0'0,"-25"0,25-25,25 25,49 0,50-50,-25 50,25-49,-49 49,-26-50,1 50,0 0,-26 0</inkml:trace>
  <inkml:trace contextRef="#ctx0" brushRef="#br0" timeOffset="97261.3727">9947 9575,'0'0,"-25"0,50 0,24-25,1 25,24-50,26 1,24-1,0 0,0-24</inkml:trace>
  <inkml:trace contextRef="#ctx0" brushRef="#br0" timeOffset="119601.2366">25078 6028,'-25'-25,"-25"25,25 0,1 0,24-25,0-25,0 26,24 24,-24-25,50 25,0 0,-1 0,-49 25,25 24,-25 1,0-1,0 1,0 0,-25 24,25-49,-49-25,49 25,-25-25,25-25,0-25,0 25,25 1,-1-26,26 25,-25-24,24 24,-49 0,50-25,-50 26,25 24,-25-25,0-25,0 75,-50 0,50 24,-25 1,25 24,0 1,0-1,0-49,0 0,75-25,-26 49,-24-49,0 0,25 0,-26 0</inkml:trace>
  <inkml:trace contextRef="#ctx0" brushRef="#br0" timeOffset="119801.2173">25499 6102,'25'-25,"49"-24,-49 49,0 0,25-25,-1 25</inkml:trace>
  <inkml:trace contextRef="#ctx0" brushRef="#br0" timeOffset="119973.5685">25673 6251,'25'0,"24"0,-24 0,25 0</inkml:trace>
  <inkml:trace contextRef="#ctx0" brushRef="#br0" timeOffset="120498.4014">26293 5779,'0'0,"-25"0,0 0,25 75,0-25,0-26,-24-24,24 25,0 25,49-50,-24 25,0-25,-25 24,0 26,0-25,0 0,-25-25,-25 0</inkml:trace>
  <inkml:trace contextRef="#ctx0" brushRef="#br0" timeOffset="120710.1024">26268 5829,'0'0,"0"-25,25-24,0 49,24 0,26-25,-1 25,-24 0,-1 0,-24 0,25 0,-25 0</inkml:trace>
  <inkml:trace contextRef="#ctx0" brushRef="#br1" timeOffset="205217.6402">13593 8186,'0'0,"0"-50,-25 50,25-50,0 26,0-1,0-25,0 25,0 50,0 50,50-1,-50 50,0 25,49 24,-49 51,0-26,0 25,0 50,50 25,-50 0,0 24,50 50,-50-25,49-49,-49 0,50-75,-50 25,74-25,-74-24,75 98,-75-24,0-50,49 50,-49 0,0-50,50-24,-50-26,0 1,0 0,0-50,0 0,0 49,0 1,0 0,0-26,0 26,0 0,0-75,0-50,25-49,24-74</inkml:trace>
  <inkml:trace contextRef="#ctx0" brushRef="#br1" timeOffset="207426.0344">13667 8086,'0'0,"-74"0,74-24,-25 24,0 0,25-50,-24 50,48 0,26 0,24 0,1 0,24 0,0 0,0 0,1 0,-1 0,25 0,-25 0,0 25,50-25,-25 0,75 0,73 0,26 0,25 0,-26 0,1 0,0 0,-75 0,74 49,1-49,25 0,-1 0,-24 0,-1 50,1-50,49 0,-24 74,49-74,0 50,-50-50,-24 50,24-50,26 49,-1-49,50 0,0 75,-75-75,1 49,-1-49,25 0,25 50,-49-50,-1 0,-49 0,50 74,-1-74,50 0,-25 0,1 0,-51 0,-24 0,75 0,-51 0,26 0,-26 0,1 0,-75 50,50-50,-25 0,0 0,-25 0,1 0,-26 0,1 0,-26 0,-74 0,1 0,-26 0,0 0,-24 0,-25-25,24 25,1 0,-50-25</inkml:trace>
  <inkml:trace contextRef="#ctx0" brushRef="#br1" timeOffset="210810.1435">16594 8062,'0'-25,"0"74,0-24,0 0,0 0,0 49,0-49,25 25,-25-1,0 1,0-1,50 26,-50-26,25 1,-25 0,49-1,-49 26,25-26,-25 26,50-1,-50 1,0-1,0 25,49 0,-49 50,0-50,0-24,0-1,0 25,0 1,25 24,-25-25,0 0,0 0,0 25,50 25,-50 0,0-25,0 50,0-75,0 0,0 0,0 50,0-50,49 25,-49 25,0-50,50 50,-50-25,0 25,0-25,49 50,-49-1,0-49,50 25,-50 25,0-50,50 50,-50-1,0-49,0 25,49 0,-49-25,0 50,75-1,-75 1,49-50,-49 49,50 1,-50-50,49 25,-49 0,50-25,-50 49,50-24,-50 25,49 0,-49-26,50 76,-50-76,50 1,-50 0,74 25,-74-50,0-25,50 25,-50-50,0-24,0-25,0-75,-50-49</inkml:trace>
  <inkml:trace contextRef="#ctx0" brushRef="#br1" timeOffset="213224.198">19819 8186,'0'0,"0"-25,-25 25,-24 0,49 49,0 1,24 0,-24-1,25 1,-25 24,50 1,-50 24,49 25,-49-25,25 25,-25 0,0 0,50 25,-50 0,0-25,49 25,-49-25,0 49,50 1,-50 0,50-50,-50 24,0-24,49 25,-49-25,0 25,0-25,50 25,-50-25,0 0,0 0,0 50,49-25,-49-25,0-25,50 50,-50-25,0-25,50 25,-50 0,49 25,-49 0,25-25,-25 24,0 1,50 0,-50 0,0-50,49 50,-49-25,0 0,50 50,-50-26,0 26,49 0,-49-25,0 24,50-24,-50-25,0 25,0-25,0-25,0 0,0 50,50 25,-50 24,0-74,49 25,-49-25,0 0,75-50,-75 1,0-25,25-1</inkml:trace>
  <inkml:trace contextRef="#ctx0" brushRef="#br1" timeOffset="215588.1385">22944 8508,'0'-50,"-24"50,24 25,0 0,0 0,0 24,0 1,0 0,0-1,0 26,49-1,-49 0,50 26,-50 24,49-25,-49 0,0 0,25 25,-25 0,0 25,0-50,0 1,0-1,50 25,-50-25,0 0,0-24,49 49,-49-25,50 25,-50-25,0-24,25 24,-25 0,0-24,49 24,-49 25,0-25,0 25,0 25,0 0,0 0,0-1,50 26,-50-50,0 0,0 50,50-50,-50 25,0 24,0-49,74 25,-74-25,0 50,74 74,-74-50,50-24,-50-1,74 1,-74-75,50 0,-50 1,0 49,50 24,-50-74,49 25,-49 0,50 25,-50-25,50 25,-50-50,0-24,24-1,-24-24,0-1,0-24,0 25,0-25,0 24,0 26,0 24,0 50,0-25,50-25,-50-25,25-49,24-25,-49-99</inkml:trace>
  <inkml:trace contextRef="#ctx0" brushRef="#br1" timeOffset="217642.1259">25921 8632,'0'-50,"0"100,0-25,0 0,0 24,0 1,0 24,0 25,0-24,0-1,0 26,50 24,-50 24,0-48,49 48,-49-24,0 0,50 25,-50 0,49-25,-49 25,0-50,50 50,-50-50,0 0,50 75,-50-75,0-24,0 24,0 50,0-50,49 0,-49 0,0 50,0-50,0 1,50 49,-50-50,0 0,0-25,25 26,-25-1,0 0,0-25,0 26,0 49,49 24,-49-49,0-25,50 25,-50 0,49 0,-49-49,0-1,50 25,-50-24,0 24,25 25,-25-49,0-1,0 0,49 1,-49 24,50 0,-50-24,0-1,50 50,-50-25,24 25,-24 0,0-49,0-26,0-24,0 0,0 25,0-26,0 1,0 25,0 24,0 1,0-1,50 0,-50 1,0-1,50-49,-50 25,0-25,0 24,0 1,0-25,0 24</inkml:trace>
  <inkml:trace contextRef="#ctx0" brushRef="#br1" timeOffset="219728.4383">28401 8632,'0'0,"0"-50,0 100,0-25,0 0,0 24,0 1,0 24,0-24,0 24,0 1,0-1,50 25,-50-24,0-1,0 25,0 1,0 24,50 0,-50-25,0 0,0 0,24 25,-24-49,0-1,0 1,0-1,0 0,0 1,0 24,0 0,0 25,50 50,-50 0,0-75,0-25,0 25,50 50,-50-74,0 24,0 25,0 0,49-25,-49 25,0 50,0-1,0 1,0-25,0-50,50 25,-50 0,0 25,0-75,0 1,49 24,-49 25,0-50,0 1,25 49,-25 0,0-50,50 1,-50-1,0 1,25-1,-25 0,0 1,49 24,-49 0,0-24,50-1,-50 0,0 1,25 24,-25-24,0-26,49 26,-49-1,50 50,-50-25,0-49,25-1,-25 1,0 0,49 74,-49-50,0-24,25-1,-25 1,0 24,50 1,-50-26,0 1,0 0,0-26,0 1,0 50,0-51,0 1,0 0,25 25,-25-1,0-24</inkml:trace>
  <inkml:trace contextRef="#ctx0" brushRef="#br1" timeOffset="223649.8501">13667 9252,'25'0,"25"0,-25 0,-1 0,26 0,-25 25,0-25,49 0,-24 0,-1 0,26 0,-1 0,25 50,25-50,25 0,-25 0,25 0,-25 0,-25 0,0 0,-24 0,-1 0,1 0,49 49,-25-49,25 0,25 0,0 0,24 0,-24 50,-25-50,25 0,-50 25,-24-25,-1 0,0 49,26-49,48 50,-48-50,-1 0,25 0,0 0,0 0,0 0,-25 0,0 0,1 0,-1 49,-25-49,1 0,-1 0,1 0,24 0,25 0,-50 0,25 0,1 0,-1 0,0 0,25 0,25 0,-25 0,25 0,-25 0,0 0,49 0,26 0,-1 0,50 0,-24 0,-1 0,25 0,-25 0,-24 0,-1 0,0 50,1-50,-1 0,1 0,-1 0,-24 0,-1 50,1-50,-50 0,25 0,-50 0,0 0,-24 0,-26 0,1 0,24 24,1-24,24 0,0 0,25 0,-24 50,24-50,0 0,-50 0,0 0,1 0,-26 0,26 50,-26-50,1 0,0 0,-1 0,26 0,-1 0,1 0,-1 0,0 0,1 0,-26 0,1 0,0 0,-26 0,26 0,0 0,-1 0,-24 0,0 0,24 0,26 24,-26-24,1 0,0 0,-26 0,26 0,0 50,-26-50,26 0,0 0,-1 0,-24 25,0-25,25 0,-26 0,1 49,50-49,-26 0,1 0,-1 0,-24 0,25 0,-25 0,-1 0,-24-24</inkml:trace>
  <inkml:trace contextRef="#ctx0" brushRef="#br1" timeOffset="225650.2821">14684 8632,'0'-50,"0"26,50 24,0-25,-1 25,1 0,-25 0,-1 25,-24-1,0 26,0 0,0-1,0-24,0 0,-24 24,-51-24,50-25,75-49,-25 24,-25-25,74 25,-49-24,-25-1,25 25,-25 1,0-26,49 0,-49 26,-24 73,24 1,-25-1,25 26,0-26,0-24,0 0,0 25,25-50,24 24,1-24,-1 0,1 0</inkml:trace>
  <inkml:trace contextRef="#ctx0" brushRef="#br1" timeOffset="226056.6011">15478 8781,'0'-25,"0"50,50-50,-50 0,49 25,1 0,-25 0,-25 50,0-1,0 1,-25 0,-25-26,26-24,-1 0,-25 0,1 0,49-24,0-26,0 0,0 1,24 49,-24-25,25 25,25 50</inkml:trace>
  <inkml:trace contextRef="#ctx0" brushRef="#br1" timeOffset="227159.0144">17289 8706,'0'-24,"25"24,-25-25,49 25,-49-25,50 25,-1 0,1 0,-25 0,-25 50,0-26,0 26,0-25,0 24,-50-49,50 25,-49-25,73 0,26-49,-25 49,49-75,-49 26,25 24,-25-50,-25 26,0 24,-50 25,50 50,-50-26,50 26,0 0,0-26,0 1,25 25,0-50,0 49,24-49,26 25,-26-25,1 0,-25 0</inkml:trace>
  <inkml:trace contextRef="#ctx0" brushRef="#br1" timeOffset="227381.8078">18231 8781,'0'-75,"0"150,0-125,0 75,0 25,0-26,0 1,0 25,0-1,-24-24</inkml:trace>
  <inkml:trace contextRef="#ctx0" brushRef="#br1" timeOffset="228401.6952">20985 8855,'0'0,"0"-49,-50-1,50 0,0 1,25 49,25-25,-1 25,1 0,-25 0,24 0,-24 50,-25-26,50 51,-50-26,0 1,0 0,-25-1,-25-24,25-25,25 50,-24-50,48-50,-24 25,75 0,-50-24,24 24,-49-25,50 26,-50-26,25 50,-25-50,0 75,-25 0,25 25,0-1,0 26,0-51,0 1,0 0,25-25,-1 75,26-75,-25 24,0-24,-25 25</inkml:trace>
  <inkml:trace contextRef="#ctx0" brushRef="#br1" timeOffset="228749.288">21630 9054,'0'-50,"24"50,-48 50,98-100,-49 50,74 0,-99 50,0 24,0-49,-25 0,1 24,-26-24,0 25,25-1,-24-24,74-25,24 0,26 0,-26 0,51-25</inkml:trace>
  <inkml:trace contextRef="#ctx0" brushRef="#br1" timeOffset="229985.2576">24085 9054,'0'0,"0"-50,0 25,25 25,-25-25,50 25,-25 0,24-49,-24 49,0 0,-25 25,0-1,0 1,0 25,0 0,0-1,-25 1,0-25,-24-25,49 49,0-74,24 25,-24-74,50 74,-25-50,24 26,-24-26,-25 25,50 0,-50-24,49 24,-49 0,-24 25,24 25,-50 0,50 24,0 1,0 0,0-26,0 1,25 25,24-50,-49 49,25-49,0 0,25 0,-50-49,24 49,-24-25,25 0,25-24,-25 49,-1 0,-24 74,0-24,0-26,-24-24,48 0,1 0,25 25,-50 25,-50-50,-49 25,0-25,-75 49</inkml:trace>
  <inkml:trace contextRef="#ctx0" brushRef="#br1" timeOffset="231011.7727">26839 8954,'0'0,"-50"0,25-24,25-1,25-25,25 50,24 0,-24 0,-1 0,26 50,-50-25,-25 24,0 1,0 24,0-24,0 0,-75-26,50 26,0-50,25 25,0-50,25 0,25-24,0 24,-1-25,-24 25,25-24,-50 24,49-25,-49 25,0 1,-25 24,1 0,24 24,-50 1,50 25,0-25,0 0,0 24,0-24,25 0,24 24,1-24,24 74</inkml:trace>
  <inkml:trace contextRef="#ctx0" brushRef="#br1" timeOffset="231462.9838">27707 9376,'0'-25,"0"50,-25-50,0 50,0-25,-24 50,24-50,25 25,-50-25,100-50,-25 25,24-24,-24 24,25-25,-50 25,25 1,-25-26,0 124,0 1,0-1,0 1,0-1,0-24,0-1,0 1</inkml:trace>
  <inkml:trace contextRef="#ctx0" brushRef="#br1" timeOffset="232079.0551">27310 9947,'-50'0,"75"0,50 0,-1 0,50 0,124 0,25 0,0 0,-50 0,-49 0,-75 0,-74 0,-50 0,0 0</inkml:trace>
  <inkml:trace contextRef="#ctx0" brushRef="#br1" timeOffset="232918.1116">29071 9277,'0'0,"0"-25,0 0,0 1,0-26,99 0,-74 50,0 0,0 0,24 0,-24 0,25 25,-50 0,0 25,0-1,0 26,-25-26,0-24,-24 25,24-50,25 24,0-73,74 24,-49-25,0 26,24-26,-24 25,-25 0,50 25,-50-49,-25 49,0 25,-24 24,49-24,0 25,0-26,0 1,74 25,-24-25,-26 24,26-24</inkml:trace>
  <inkml:trace contextRef="#ctx0" brushRef="#br1" timeOffset="233350.4793">29890 9426,'-25'-25,"50"50,-50-25,25 25,0 24,0-24,25-25,-25 25,49-25,-49 25,50-25,-50 49,0-24,-25-25,-25 0,1 0,24 0</inkml:trace>
  <inkml:trace contextRef="#ctx0" brushRef="#br1" timeOffset="233540.6925">29914 9376,'224'-74,"-448"148</inkml:trace>
  <inkml:trace contextRef="#ctx0" brushRef="#br1" timeOffset="234266.4316">28699 9996,'0'0,"-50"0,100 0,24 0,50 0,25 0,50 0,49-49,25 49,-1 0,101 0,-51 0,-24 0,-25-50,-75 50,-74 0,-50 0,1 0,-50 0,-75 0</inkml:trace>
  <inkml:trace contextRef="#ctx0" brushRef="#br1" timeOffset="239810.3193">16024 9823,'0'-50,"0"25,0 0,-25 25,0 0,-24 0,49 25,-25-25,25 50,0-25,-25-25,25 24,0 26,0-25,0 0,0-1,0 26,0-25,25 0,-25 24,49-49,-24 0,-25 25,25-25,0 0,24 0,-24 0,0 0,-25-49,25 49,-25-25,0 0,0 0,49 25,-49-50,0 26,-24-1,-1-25,0 50,25-25,-50 25,50-24,-24 24,24-50,-25 50,25-25,-50 25,25 0,1 50</inkml:trace>
  <inkml:trace contextRef="#ctx0" brushRef="#br1" timeOffset="245253.5034">25028 6871,'0'0,"0"25,25-25,-25 25,74-25,-24 49,-1-49,1 0,24 0,1 0,24-25,25 25,99-99,-24 0,74 49,-25 1,-50-1,-24 0,-25 1,-50-1,0 25,-49-49,-26 24,26 1,-50-1,50-24,-50 24,49 1,-49-1,0 25,0-24,0-1,0 25,0 0,0-24,0-1,-25 25,25 0,-24-24,-26-1,0 1,26 49,-26-50,0 50,1 0,-1-25,-24 25,-1 0,1 0,-25 0,-25-49,24 49,1 0,0 0,0 0,0 0,-50 0,50 0,-1 0,1 0,-25 49,25-49,-25 50,49-50,1 74,0-74,24 50,0-50,-24 74,24-74,26 75,-26-51,25 26,-25-25,26 0,24 24,-50-24,50 0,-50 25,50-26,-49 26,49-25,-25 0,25 24,-50-24,50 0,0 24,0-24,0 0,0 25,0-1,0 1,50-25,-50 24,74-24,-24 25,0-26,24 26,1-50,24 50,0-50,0 49,-24-49,-1 25,-24-25,-1 50,1-50</inkml:trace>
  <inkml:trace contextRef="#ctx0" brushRef="#br1" timeOffset="245531.4565">20588 7293,'0'0,"-893"0,50 173,49 1,50-25,24 24</inkml:trace>
  <inkml:trace contextRef="#ctx0" brushRef="#br1" timeOffset="247372.3618">14759 9674,'0'25,"-25"49,25-24,0-26,0 1,50-25,-1 0,-24 0,-25 50,50-50,-26 0,-24 25,0-1,0 26,0-25,0 0,-24-25,-26 49,25-49,0 0</inkml:trace>
  <inkml:trace contextRef="#ctx0" brushRef="#br1" timeOffset="247600.7916">14734 9773,'174'-74,"-348"148,397-124</inkml:trace>
  <inkml:trace contextRef="#ctx0" brushRef="#br1" timeOffset="247930.9764">15255 9971,'-25'0,"50"0,-25 0,49 0,26 0,-1 0</inkml:trace>
  <inkml:trace contextRef="#ctx0" brushRef="#br1" timeOffset="254515.8397">14759 10988,'0'25,"-50"-25,25 0,25 25,0 0,-24-25,24-25,0-25,24 26,26 24,-25 0,0 0,-1 0,26 0,-25 0,-25 49,49-24,-49 25,0-26,0 26,0 0,-24-25,-1 24,-25-24,25-25,1 25,-26-25,0 0,75 0,25 0,-25 0,-1 0,26 25,-25-25,-25 24,25-24,-1 0</inkml:trace>
  <inkml:trace contextRef="#ctx0" brushRef="#br1" timeOffset="254738.2232">15156 11162,'24'0,"-48"0,73 0,1 0,-25 0,-1 0</inkml:trace>
  <inkml:trace contextRef="#ctx0" brushRef="#br1" timeOffset="255781.4184">15801 10939,'0'-50,"-50"50,25 0,25 25,-25-25,25 25,-49-25,49 25,0 24,0 26,0-51,0 1,0 0,0 50,0-51,0 1,25-25,-25 25,24 25,1-50,-25 24,50-24,-25 0,24 0,-24 0,25 0,-26 0,1-49,-25 24,50 25,-50-50,0 26,0-26,0-25,0 26,0 24,-25 25,25-25,-25 25,25-49,-25 49,25-25,-24 25,-26 0,25 0,25 74</inkml:trace>
  <inkml:trace contextRef="#ctx0" brushRef="#br1" timeOffset="257476.0958">14734 12402,'0'-24,"50"-1,-26 25,1 0,25 0,-25 49,-25 1,0-25,0 0,0 24,0 1,0-25,-50-25,50 24,-25-24,100 0,-51 50,1 0,-25-1,0-24,0 49,-25-74,-24 0,24 0,-25 0,1 0,49-24</inkml:trace>
  <inkml:trace contextRef="#ctx0" brushRef="#br1" timeOffset="257725.6069">15106 12551,'0'0,"50"0,-26 0,1 0,25 0</inkml:trace>
  <inkml:trace contextRef="#ctx0" brushRef="#br1" timeOffset="258557.1757">16024 12328,'0'-25,"-50"25,25 0,-24 0,49 25,-50-25,50 50,-25-50,25 24,-24-24,24 50,0 0,-50-1,50-24,0 0,0 0,0 24,25 1,0-25,24 24,1-49,-25 0,-1 0,1 0,50 0,-51 0,1 0,-25-25,25 25,-25-49,0 24,0 0,0 0,0-24,50-1,-50 25,0-24,-25-26,25 51,-25 24,0-25,-24-25,49 75</inkml:trace>
  <inkml:trace contextRef="#ctx0" brushRef="#br1" timeOffset="266386.5255">14833 13643,'50'0,"-25"0,24 0,-24-25,0 25,24 0,-49 25,0 24,0 1,0-1,0 26,0-26,0 1,0-25,0 24,0 1,0-25,0 0</inkml:trace>
  <inkml:trace contextRef="#ctx0" brushRef="#br1" timeOffset="266562.0698">14932 13965</inkml:trace>
  <inkml:trace contextRef="#ctx0" brushRef="#br1" timeOffset="267453.3593">15081 13891,'-25'0,"1"0,-1 0,-25 0,-24 0,24 49,25-49,1 0,-26 0,100-25,-1-24,-24 24,25-25,-1 1,-49 24,25 25,-25-50,0 75,0 0,0 25,50-1,-50 26,24 49,-24-25,0-25,50-49,-50 0,0 24,25-49,-25 50,25-50</inkml:trace>
  <inkml:trace contextRef="#ctx0" brushRef="#br1" timeOffset="267709.2235">15503 14064,'0'-49,"0"98,74-98,-49 49,0 0,25-25,-26 25</inkml:trace>
  <inkml:trace contextRef="#ctx0" brushRef="#br1" timeOffset="268404.5387">16321 13767,'-24'0,"48"0,-48-25,-26 0,25 25,-24 0,-1 0,0 0,26 0,24 25,-25 24,25-24,0 0,0 0,-50 24,50-24,0 25,0-1,0 1,50-25,-50 0,25-25,-25 49,49-49,50 50,-49-50,24 0,-24 0,-25-50,25 25,-50-24,0 24,0-25,0 26,0-1,0-25,0 25,0-24,-25-1,-25-24,25 74,25-50,-74 50,49-25,0 50,25 25</inkml:trace>
  <inkml:trace contextRef="#ctx0" brushRef="#br1" timeOffset="269392.91">14858 14957,'-25'0,"25"-25,25 25,25 0,24-24,-49 24,0 0,24-50,-24 50,0 0,-25 50,0 24,0-24,0-1,0 26,0-26,0-24,0 0,0 49,0-24,0-25</inkml:trace>
  <inkml:trace contextRef="#ctx0" brushRef="#br1" timeOffset="269588.9094">14908 15255,'173'-75,"-346"150,396-150,-149 75</inkml:trace>
  <inkml:trace contextRef="#ctx0" brushRef="#br1" timeOffset="269845.2686">15701 15081,'248'-25</inkml:trace>
  <inkml:trace contextRef="#ctx0" brushRef="#br1" timeOffset="270472.1923">16272 14858,'-124'50,"74"-1,224-148,-298 223,124-99,0 24,0 51,0-51,0 1,25-50,-25 49,49-49,-24 0,49 0,-24-24,-25-1,25-25,-50 25,24 25,-24-49,0-1,0 1,0 24,-49 0,49-25,-50 50,50-49,-25 49,25-25,-74 25,24 99</inkml:trace>
  <inkml:trace contextRef="#ctx0" brushRef="#br1" timeOffset="271391.7145">15032 16247,'0'0,"0"-50,49 26,-49-26,50-24,-50 24,0 25,-25 25,25-25,-25 25,-24 0,-1 0,0 50,50-25,0 24,0-24,25 25,50-25,-51-25,26 49,-25-49,0 25,-25 25,0-1,-50-24,0-25,26 0,-1 0,-25 0,50-50,0 26,0-1,0 0,50-25,24 26,1 24,-1-75,0 75,-24 0</inkml:trace>
  <inkml:trace contextRef="#ctx0" brushRef="#br1" timeOffset="271706.0141">15577 16098,'273'0</inkml:trace>
  <inkml:trace contextRef="#ctx0" brushRef="#br1" timeOffset="272432.4856">16222 15974,'-124'25,"124"25,75-75,-26-25,-173 199,75-124,49 24,0-24,24 50,-24-51,25-24,-25 25,50-25,-50 25,49-25,-49 50,25-50,0 0,0 0,24 0,-49-25,25 25,-25-50,25 50,-25-25,0 1,0-26,0 25,0 0,0-24,0 24,-25-25,-24 50,49-24,-25 24,-25 0,25 0</inkml:trace>
  <inkml:trace contextRef="#ctx0" brushRef="#br1" timeOffset="282644.6305">17760 9847,'0'-24,"0"-26,-25 50,-24 0,24 25,-25 0,50-1,-24-24,24 75,0-50,0-1,0 1,-25 25,25-25,0 0,0 24,0-24,0 0,0 24,25-49,-25 50,49-50,1 0,-25 0,-1 0,26 0,-25 0,0 0,24-50,-49 1,25 24,-25-25,0 1,0 24,0 0,0 0,0-49,-50 74,50-25,-24 25,-1 0</inkml:trace>
  <inkml:trace contextRef="#ctx0" brushRef="#br1" timeOffset="282948.3355">18306 9996,'0'0,"25"0,-1 0,26 0,0 0,-1 0</inkml:trace>
  <inkml:trace contextRef="#ctx0" brushRef="#br1" timeOffset="284222.8072">18504 9922,'0'0,"0"25,25-25,-25 49,-25-49,25-25,0 1,25 24,-25 49,-25-49,25-25,0 1,25 24,-25 49,-25-49,25-25,0-24,0-1,0 25,50 25,0-49,-26 49,1 0,25 0,-1 0,-49 74,50-74,-50 75,0-26,0-24,0 0,0 25,0-1,0 1,-50-1,50 51,-99-51,50 1,24-25,0-1,-50 26,51-50,73 0,26-50,-1 50,1-49,-26 49,26-50,-26 50,-24 0,0 0,-25-25,-25 25</inkml:trace>
  <inkml:trace contextRef="#ctx0" brushRef="#br1" timeOffset="284881.9918">18306 9996,'-25'0,"0"0,-24 0,24 0,25 25,49-25,1 0,0 0,-1 0,26 0,-51 0,-98 0,49 0</inkml:trace>
  <inkml:trace contextRef="#ctx0" brushRef="#br1" timeOffset="289466.0391">17462 11112</inkml:trace>
  <inkml:trace contextRef="#ctx0" brushRef="#br1" timeOffset="343256.4074">17711 11038,'0'0,"49"-50,-24 50,0 0,-25-24,49 24,-73 24,-51 1,1 25,24-25,1 24,-26-24,50-25,0 50,-24-50,74 25,-25 49,0-49,0 24,0 26,0-26,0-24,0 0,24-25,-24-25,50-24,25-1,-26 50,-24 0,25 0,-50 25,49-25,-49 74,0-49,0 25,0-26,-25-24,1 50,-1-50,-25 50,25-50,1 0,24-25</inkml:trace>
  <inkml:trace contextRef="#ctx0" brushRef="#br1" timeOffset="343482.3671">17884 11435,'248'-50</inkml:trace>
  <inkml:trace contextRef="#ctx0" brushRef="#br1" timeOffset="344321.0193">18455 11162,'-124'149,"248"-298,-124 174,0 0,0 0,-50-25,50-25,50-25,-26 50,-24 25,0 25,0-1,0-24,-49-25,24 0,25-50,0 1,0 24,50 25,24 0,-49 0,-25 25,0 0,0 24,0 1,0-1,0 1,-50 24,50-24,-49 24,49-49,-25-25,50 0,24 0,1 0,0 0,-26-49,26 49,-25 0</inkml:trace>
  <inkml:trace contextRef="#ctx0" brushRef="#br1" timeOffset="348466.7518">17438 12626,'0'-50,"0"25,0 0,0 1,49 24,-24-50,0 50,49 0,-49 25,-25 0,0 24,0 1,0 24,-25-24,25 24,-49-24,49-25,-25-25,25 24,25-48,0 24,24-50,-24 50,25 0,-1 0,-49 50,0-1,0 1,-49-50,49 49,-50-49,25 25,0-25,-24 0</inkml:trace>
  <inkml:trace contextRef="#ctx0" brushRef="#br1" timeOffset="348748.1576">17959 12750,'-25'0,"50"0,-25-25,49 25,-24-25,25 25,-26 0</inkml:trace>
  <inkml:trace contextRef="#ctx0" brushRef="#br1" timeOffset="349483.1296">18405 12502,'0'0,"0"49,0-24,-25-25,25-50,0 1,75-1,-51 50,1 25,-25 25,0-1,0-24,0 25,0-1,0-24,0 0,-49 24,49-24,24-25,26-25,0 25,-1-24,-24 24,-25 24</inkml:trace>
  <inkml:trace contextRef="#ctx0" brushRef="#br1" timeOffset="350273.8792">17983 13791,'-24'0,"-26"0,0 50,-24-50,49 0,50-25,-25-49,50 24,-50 25,49-24,-49-1,25 50,-25-25,0 75,0 0,50 49,-50 0,0-25,74 1,-74-26,0 1,25-50,-25 25,25-25</inkml:trace>
  <inkml:trace contextRef="#ctx0" brushRef="#br1" timeOffset="350500.4456">18256 13841,'149'-99,"-298"198,348-198</inkml:trace>
  <inkml:trace contextRef="#ctx0" brushRef="#br1" timeOffset="351155.365">18752 13568,'0'0,"0"50,-24-50,-26 0,50-25,0-49,25 49,24-25,1 50,0 0,-50 50,24-25,-24-1,0 26,0-25,0 0,0-1,0 26,0-25,50-25,0 0,24 0,-24 0,-1 0</inkml:trace>
  <inkml:trace contextRef="#ctx0" brushRef="#br1" timeOffset="351871.8903">17959 14808,'0'0,"-50"0,124-74,-24 74,0-25,-26 25,1 0,-25 50,0 24,0-24,0-1,0 26,0-50,0 24,0-24,0 0,0 24</inkml:trace>
  <inkml:trace contextRef="#ctx0" brushRef="#br1" timeOffset="352090.4105">18083 15081,'173'-74</inkml:trace>
  <inkml:trace contextRef="#ctx0" brushRef="#br1" timeOffset="352346.7835">18430 14957,'-99'0,"198"0,-74 0,-25-49,49 49,1 0</inkml:trace>
  <inkml:trace contextRef="#ctx0" brushRef="#br1" timeOffset="352870.5314">18876 14734,'-24'-25,"48"50,-48-99,73 74,1 0,-25 24,-25 1,0 0,0 25,0 24,0-24,-25-1,-25 1,25-50,25 25,75-25,-1 0,-24-50,-1 50,-24 0,25-25,-25 25</inkml:trace>
  <inkml:trace contextRef="#ctx0" brushRef="#br1" timeOffset="353817.9156">18157 16495,'0'-25,"25"-49,-25 49,0-25,0 26,0-51,0 26,0 24,0 0,0 0,-50 25,25 0,25 25,0 0,0 0,0 24,0-24,0 0,75-25,-50 49,24-24,1 25,-50-25,0 24,-25-49,25 25,-25-25,25 50,-25-50,-24-50,49 25,0-24,25-1,-25 0,49 50,-49-24</inkml:trace>
  <inkml:trace contextRef="#ctx0" brushRef="#br1" timeOffset="354144.5661">18455 16272,'124'-75</inkml:trace>
  <inkml:trace contextRef="#ctx0" brushRef="#br1" timeOffset="354700.78">18827 16049,'-372'223,"719"-446,-322 223,-50 24,25-48,0-1,0 0,25 25,0 0,-1 0,26 0,-50 25,25 49,-25-24,0-1,0 26,0-50,0-1,-50-24,50 50,25-50,49-25,50-49,-24-1,48 1,-48 49</inkml:trace>
  <inkml:trace contextRef="#ctx0" brushRef="#br1" timeOffset="359768.5843">20737 9996,'-50'0,"25"0,0 50,25-25,-49-25,49 49,0 1,0-25,0 24,0 1,0-25,0 0,25-25,-25 49,24-49,26 0,0-25,-25-24,-25 24,0-25,0-24,0 49,0 0,0-24,0-1,0 25,-25 25</inkml:trace>
  <inkml:trace contextRef="#ctx0" brushRef="#br1" timeOffset="360079.1953">21010 10145,'0'0,"24"0,51 0,-50 0,24 0,-24 0</inkml:trace>
  <inkml:trace contextRef="#ctx0" brushRef="#br1" timeOffset="361526.871">21530 9971,'0'0,"0"-49,0 24,50 25,-25-25,0 25,24 0,-24 0,-25 50,0 24,0-49,0 25,0-25,0-1,-25 26,-24 0,24-50,74 0,-49-50,25 50,0 0,-25 25,50 24,-50 1,0 0,0-1,0-24,-25-25,25 50,-25-50,0 0,0 0,25-25,0 0,25 25,0 0</inkml:trace>
  <inkml:trace contextRef="#ctx0" brushRef="#br1" timeOffset="363155.1369">20613 11485,'24'0,"-48"0,48-25,26-25,-25 50,25 0,-50 25,24 25,-24-26,0 1,0 25,0 24,0-49,0 25,0-26,0 26,-49 0,24-50,25-50,25 50,24 0,-49 25,25-25,25 0</inkml:trace>
  <inkml:trace contextRef="#ctx0" brushRef="#br1" timeOffset="363429.4038">21109 11609,'173'-50</inkml:trace>
  <inkml:trace contextRef="#ctx0" brushRef="#br1" timeOffset="364396.5504">21580 11336,'0'-50,"25"25,24 25,-24 0,0 0,-25 50,0 24,0-49,-25 0,50-25,0 0,25 0,-50 74,0-24,0 0,0-1,0 1,0-25,-25 49,0-74,25 25,-25-25</inkml:trace>
  <inkml:trace contextRef="#ctx0" brushRef="#br1" timeOffset="368972.5699">20861 12650,'25'0,"-25"-24,24 24,26 0,-50-25,25 25,-75 0,1 0,-1 0,50 25,-25-25,25 49,0 1,0-25,0-1,0 26,0-25,0 0,0 24,25-49,49 0,-74-25,50 25,-25 0,24 25,1 25,-50-1,0-24,-25 25,-24-50,49 25,-25-25,0 0</inkml:trace>
  <inkml:trace contextRef="#ctx0" brushRef="#br1" timeOffset="369286.807">21233 12923,'0'0,"74"0,-49 0,25 0</inkml:trace>
  <inkml:trace contextRef="#ctx0" brushRef="#br1" timeOffset="370196.6266">21654 12675,'0'-25,"0"-24,50 49,-25 0,0 25,-25-1,0 1,0 25,0-1,0 1,-25-50,50-25,0 25,-1 0,26 25,-50 25,25-1,-25 1,0-1,-25-49,25 50,-25-50,0 0,-24 0,49-25,25-24,24 49</inkml:trace>
  <inkml:trace contextRef="#ctx0" brushRef="#br1" timeOffset="370579.1924">21630 13345,'0'25,"0"24,0 26</inkml:trace>
  <inkml:trace contextRef="#ctx0" brushRef="#br1" timeOffset="370806.1498">21754 14238,'74'223</inkml:trace>
  <inkml:trace contextRef="#ctx0" brushRef="#br1" timeOffset="371048.1801">21952 15205,'-198'-967,"421"2033</inkml:trace>
  <inkml:trace contextRef="#ctx0" brushRef="#br1" timeOffset="371080.633">22051 15577,'124'769</inkml:trace>
  <inkml:trace contextRef="#ctx0" brushRef="#br1" timeOffset="371423.7637">22473 17363,'0'25,"-521"-2233,1092 4615</inkml:trace>
  <inkml:trace contextRef="#ctx0" brushRef="#br1" timeOffset="372160.3863">24135 10319,'0'0,"50"25,-50 24</inkml:trace>
  <inkml:trace contextRef="#ctx0" brushRef="#br1" timeOffset="372400.2683">24532 11063,'0'298</inkml:trace>
  <inkml:trace contextRef="#ctx0" brushRef="#br1" timeOffset="372634.1423">24656 12129,'-124'-1066,"248"2232</inkml:trace>
  <inkml:trace contextRef="#ctx0" brushRef="#br1" timeOffset="372678.025">24829 12725,'75'794</inkml:trace>
  <inkml:trace contextRef="#ctx0" brushRef="#br1" timeOffset="373316.196">26789 11013,'25'-25,"24"1,-49-1,50-25,-50 25,50-24,-50 24,0 0</inkml:trace>
  <inkml:trace contextRef="#ctx0" brushRef="#br1" timeOffset="373576.1168">27037 10567,'0'223</inkml:trace>
  <inkml:trace contextRef="#ctx0" brushRef="#br1" timeOffset="373892.9155">27583 13295,'74'521,"-74"-471,-397-1365,720 2059,-249-99,-74-570,0-1,0 0,0-49,0 0,0 0,0 49,0-24</inkml:trace>
  <inkml:trace contextRef="#ctx0" brushRef="#br1" timeOffset="374712.0572">29319 10716,'0'0,"-25"-50,50 100</inkml:trace>
  <inkml:trace contextRef="#ctx0" brushRef="#br1" timeOffset="374953.3371">29716 11385,'-25'521</inkml:trace>
  <inkml:trace contextRef="#ctx0" brushRef="#br1" timeOffset="375188.3372">30038 13618,'-24'0,"24"49,-298-2331,695 4713</inkml:trace>
  <inkml:trace contextRef="#ctx0" brushRef="#br1" timeOffset="375211.277">30262 14511,'0'248</inkml:trace>
  <inkml:trace contextRef="#ctx0" brushRef="#br1" timeOffset="375242.1959">30336 14982,'0'99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39.7093" units="1/cm"/>
          <inkml:channelProperty channel="Y" name="resolution" value="39.79275" units="1/cm"/>
        </inkml:channelProperties>
      </inkml:inkSource>
      <inkml:timestamp xml:id="ts0" timeString="2021-03-17T06:17:46.301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</inkml:brush>
    <inkml:brush xml:id="br2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4018 2381,'0'-49,"0"24,0 50,0 24,0 26,0-1,0 0,0 1,0-25,0-26,0 1,0 0</inkml:trace>
  <inkml:trace contextRef="#ctx0" brushRef="#br0" timeOffset="569.9865">3795 2406,'-49'-50,"-1"50,25 0,0 0,25-24,-49 24,98 0,26 0,49-50,0 50,25 0,-50 0,-25 0,-49 0,0 0</inkml:trace>
  <inkml:trace contextRef="#ctx0" brushRef="#br0" timeOffset="1290.9384">4490 2778,'0'-49,"0"24,0 0,0 0,0-25,-50 50,50-24,-25 24,0 0,25 24,-24-24,24 50,0 0,0 24,0-49,0 25,49-50,1-25,-50-25,49 25,-49-24,0 98,25-49,-25 25,50-25,-25 0,24 0,-24 0</inkml:trace>
  <inkml:trace contextRef="#ctx0" brushRef="#br0" timeOffset="1830.1154">4812 2332,'0'-50,"-50"50,50-25,0 50,0 25,0-1,0 26,0-1,0-24,0 24,0-49,25 0,-25 24,0-98,25 49,-25-25,50 0,-25 25,-1 0,26 25,-50 0,0 24,0 1,-25 0,0-50,1 0,-26 0,0 0,50-50</inkml:trace>
  <inkml:trace contextRef="#ctx0" brushRef="#br0" timeOffset="3180.0637">5184 2604,'0'-24,"0"-1,0-25,0 75,0 0,0 0,0 24,0-24,0 0,0 0,0 24,0-24,50-25,-25 0,24 0,-49-49,50 49,-50-75,0 25,0 26</inkml:trace>
  <inkml:trace contextRef="#ctx0" brushRef="#br0" timeOffset="3523.6311">5482 2232,'0'-24,"0"98,0-24,0 24,0 0,0-24,0 24,0-49,0 0,49 25,-24-1</inkml:trace>
  <inkml:trace contextRef="#ctx0" brushRef="#br0" timeOffset="4058.0514">5804 2604,'0'0,"0"-24,0-1,0-25,-49 75,24 49,25-49,0 0,0 25,0-25,0-1,25-24,24 0,-49-49,0 24,0-25,25 50,-25 25,0 0,50-25,-50 25,25-25,24 49,-24-49</inkml:trace>
  <inkml:trace contextRef="#ctx0" brushRef="#br0" timeOffset="4764.0099">5383 2580,'0'-50,"-50"100,50-26,0 1,0 25,0-25,0 24</inkml:trace>
  <inkml:trace contextRef="#ctx0" brushRef="#br0" timeOffset="5525.914">6028 2580,'0'-25,"24"25,-24-50,50 50,-25 0,-25 25,0 25,25-26,-25 1,0 25,0-25,0 24,0-73,0-1,0-25,49 25,-24-24,25-1,-26 50,-24-25,50 25,-25 0,24 25,-49 25,0-1,0-74</inkml:trace>
  <inkml:trace contextRef="#ctx0" brushRef="#br0" timeOffset="6365.8706">6846 2406,'0'0,"50"0,-50-50,25 50,-25-24,0-1,24 25,-24 25,0 24,0 1,0 24,0-24,0-1,0 1,0-25,0 0</inkml:trace>
  <inkml:trace contextRef="#ctx0" brushRef="#br0" timeOffset="6586.2691">6945 2282,'0'0,"-49"-50,49 1,0 24,49-25,-24 50,0 0,0 0,49 0,-49 0,0 0,24 25,-49 0</inkml:trace>
  <inkml:trace contextRef="#ctx0" brushRef="#br0" timeOffset="6781.5663">6896 2604,'0'0,"0"-49,74 49,-24-25,-25 25,-1 0,26 25,-25-25</inkml:trace>
  <inkml:trace contextRef="#ctx0" brushRef="#br0" timeOffset="7167.0173">7367 2480,'0'0,"0"-24,-25 24,0 49,25-24,0 0,0 0,0 49,0-49,50-25,-25 0,0-75,-25 51,0-1,0 0,-25 25</inkml:trace>
  <inkml:trace contextRef="#ctx0" brushRef="#br0" timeOffset="7522.436">7466 2480,'0'0,"0"-24,25 24,0 0,0 0,24 0,-24 74,-25-49,0 0,0-1,0 26,0-75,0-49,0 49,50 0,24-49,-24 74,-26 0</inkml:trace>
  <inkml:trace contextRef="#ctx0" brushRef="#br0" timeOffset="8190.0147">7937 2406,'0'0,"0"-25,0 0,50 25,-50 25,0 0,0 25,0-26,0 1,0 25,0-100,0 25,0-24,0 24,25-25,25 26,-26 24,1 0,-25 49,0 1,0 24,25-74,-25-49,50 24,-50 0,49-25,-24 26,25 24,-50 24,24 1,-24 25,0-25,0-1,0 26,0 0,0-26</inkml:trace>
  <inkml:trace contextRef="#ctx0" brushRef="#br0" timeOffset="9507.8364">3746 3200,'0'0,"0"-25,49 25,-24 0,25-50,-26 50,26 0,-25 0,24 0,26 0,24 0,-25 0,26 0,-1 0,0 0,50 0,25-49,24 49,0 0,26 0,24-50,-25 50,0 0,25-49,-49 49,-1-50,25 50,-49-50,24 50,-24 0,0-49,-26 49,-48 0,-26 0,-24 0,-25 0,-1 0,26 0,-25 0,0 0,24 0</inkml:trace>
  <inkml:trace contextRef="#ctx0" brushRef="#br0" timeOffset="58446.6585">5655 4118,'0'49,"0"-24,0 0,0 24,0 1,0-25,0 0,0 24,0-24,0 0,0 0,25 24,-25-24,0 0,0 24,0-24,0 0,0 0,0 24,0-24,0 25,0 0,0-1,0 1,0-1,0-24,0 0,0 49,0-24,0 0,0-1,0 1,0-1,0 26,0 24,0 50,0-50,0 0,0-24,0-1,0-24,0-1,0 1,0 0,0 24,0-24,0 24,0 25,0 0,0 1,50-1,-50 25,0 0,0-25,25-24,-25-1,0-24,0-26,0 26,0 0,0 24,0 0,0 26,0-1,0 50,0 0,0-25,0-50,0-24,0-1,49 1,-49-25,0 49,0-24,0 24,0 0,0 26,0-1,0 0,0 25,0-25,0-24,0-1,0-24,0-1,0 26,0-26,0 1,0 24,0-24,0 24,50 26,-50 24,0-25,0-25,0 1,25-1,-25-24,0 24,0-24,0-1,0 26,0-1,0 1,0 24,0 0,0 0,0 50,0-25,0-25,0-24,0-1,0-49,0 0,0 24,0 1,0-25,0 0,0 24,25-49</inkml:trace>
  <inkml:trace contextRef="#ctx0" brushRef="#br0" timeOffset="63462.9135">7615 4316,'0'0,"0"-25,0-24,0 24,25 25,24 0,-24 0,0 0,-25 49,0 1,50-25,-50 0,0 24,0-24,0 0,0 24,-25-49,25 50,-25-50,25 25,0-50,25-25,-25 1,25 24,24-25,1-24,-25 49,-25 0,0-24,-25 49,25 25,0 24,0-24,0 0,0 24,0-24,0 0,0 25,49-26,-24 1,25-25</inkml:trace>
  <inkml:trace contextRef="#ctx0" brushRef="#br0" timeOffset="63807.9497">8136 4440,'0'0,"0"-25,50 25,-50 25,0 25,0-1,0-24,0 0,0 24,0 1</inkml:trace>
  <inkml:trace contextRef="#ctx0" brushRef="#br0" timeOffset="66026.663">8979 4093,'0'-25,"0"0,0-24,0 24,0 50,0 24,0 1,0-25,0-1,0 26,0-25,0 0,0 24,0 1,0 24,0-24,0-1,0 1,0 0,0-1,50 26,-50-1,0 25,0 25,0-24,0-1,0 0,0 0,0-24,0-1,0-24,25 24,-25 0,0 1,0-1,0 1,49 24,-49 0,0 0,0 1,0-1,0-25,0 1,50 24,-50 0,0 25,0-49,25 24,-25 0,0 0,0 25,49 25,-49-50,0 0,0 25,50-24,-50-26,0 1,0-1,50 0,-50 26,0-1,0 25,0-50,24 25,-24 1,0-1,50-25,-50 1,50 49,-50 0,0-25,49 25,-49-25,0 0,0 1,25 24,-25-25,0 0,0 0,0-24,0-26,50 1,-50 0,0 24,0-24,0-26,24 26,-24 0,0 24,50 25,-50-24,50-1,-50-24,0-1,24 1,-24-124</inkml:trace>
  <inkml:trace contextRef="#ctx0" brushRef="#br0" timeOffset="69070.8838">10864 4118,'0'-25,"25"25,25 0,-1 0,1 25,-50-1,0 26,0 0,0-1,0 1,-25-25,25 24,-49-49,49 25,-25-25,25-25,25-24,-1-26,26 26,-25 24,0-25,24 25,1-49,0 49,-50 0,0 1,-25 24,0 0,0 0,25 49,0 1,0-1,0 1,0 0,0-26,0 26,50-25,24 49,-49-74</inkml:trace>
  <inkml:trace contextRef="#ctx0" brushRef="#br0" timeOffset="69498.9625">11534 4316,'0'-25,"25"25,25 0,-50 75,0-51,0 1,0 0,-25 25,25-26,-50 26,1 0,49-26,-25-24,50 0,24 0,1 0,-1 0,1 0,0 0</inkml:trace>
  <inkml:trace contextRef="#ctx0" brushRef="#br0" timeOffset="70902.0071">12427 3894,'0'-49,"0"24,25 25,-25 25,0 49,50-74,-50 75,0-26,0 1,24 24,-24 1,0-1,50 0,-50 1,0-1,25 1,-25-1,0 0,49 1,-49-1,0 26,50 24,-50-50,0 25,50 0,-50 50,0-25,49 0,-49-24,0-1,25-25,-25 1,0-1,50 25,-50 0,0 1,0 24,49 24,-49-23,0 23,75 26,-75 0,49-1,-49-24,50 49,-50-73,49 23,-49 1,0 25,0-25,50-25,-50 24,0 1,0 0,0-25,0 25,50 0,-50-25,0-25,0 0,0 1,0-1,0 50,0-50,0 0,25 50,-25-50,49 25,-49-50,50 1,-50-26,0 1,25-25,-25 25,0-75,0 0,0-25,-25 25</inkml:trace>
  <inkml:trace contextRef="#ctx0" brushRef="#br0" timeOffset="73533.9777">14287 3820,'0'-25,"50"25,-25-25,0 25,24 0,-24 0,25 0,-50 25,25 25,-25-1,0 1,0 0,0-26,-25 26,25-25,-75-25,75-25,0 0,50-49,-25 49,-25 0,49 25,-49-49,50 49,-50-50,50 50,-50-25,0 0,0-24,-25 49,0 0,25 25,0-1,0 1,0 25,0-1,0 1,25-25,-25 24,49-24,-24 25,25-1</inkml:trace>
  <inkml:trace contextRef="#ctx0" brushRef="#br0" timeOffset="73999.9087">14858 4043,'0'0,"74"-49,-24 49,-50-25,25 25,0 0,-25 25,0 49,0-24,0-26,-25-24,25 25,25-25,-1 0,-24 50,50-50,-50 49,0 1,0-25,-50-25,1 0,-26 49,1-49</inkml:trace>
  <inkml:trace contextRef="#ctx0" brushRef="#br0" timeOffset="75429.8717">15999 3646,'0'-25,"25"25,-25-24,49 24,-49 24,0 1,0 0,25 25,-25-25,0 24,50 26,-50-26,0 1,0-1,25 1,-25 0,0 24,0 0,49 50,-49-24,0 48,50 26,-50-25,0-25,49 25,-49-25,50 25,-50-1,50-24,-50 25,49 0,-49-25,50 50,-50-1,0 26,50-25,-50 24,0 0,0-24,49 0,-49-26,0 51,50-25,-50-1,49 26,-49-26,0 1,0 0,0-26,50 26,-50 0,0-50,0 24,0-24,25 1,-25-1,0 24,49-48,-49-1,0-25,0 25,0 1,0-26,0 0,0 1,0-1,50-24,-50-25,0 0,0 24</inkml:trace>
  <inkml:trace contextRef="#ctx0" brushRef="#br0" timeOffset="101495.9734">18430 3671,'-25'0,"25"-25,74 25,-24-49,-25 49,0 0,0 0,49 24,-74 26,25-25,-25 25,0-1,0 1,0-1,0-24,-50-25,50 50,-74-50,49 0,75-50,-26 50,1-49,25-1,-25 25,24-24,-24 49,-25-50,50 50,-50-25,24-25,-24 26,-24 24,-1 0,-25 24,50 26,0-25,0 0,0 24,25 1,25 0,-26-1,26 26,-25-26,24 1</inkml:trace>
  <inkml:trace contextRef="#ctx0" brushRef="#br0" timeOffset="102071.1218">19571 4018,'-25'0,"-25"0,26 0,-51 0,50 0,-24 0,24 0,0 0,-24 0,24 0,74-24,-24 24,25-50,-1 0,-49 26,25 24,25 49,-50 26,0 24,49 74,-49-73,50 24,-50-50,25 0,-25 1,0-26</inkml:trace>
  <inkml:trace contextRef="#ctx0" brushRef="#br0" timeOffset="104657.7001">20613 3497,'0'-49,"0"24,49 99,-49-49,0 0,0 0,25 24,-25-24,0 25,0 0,25 24,-25-24,0-1,50 1,-50 24,0 1,49-1,-49 50,50 0,-50-25,49 25,-49-49,0 24,50 0,-50 50,0-50,0 25,0 25,0-25,50 25,-50-50,49 75,-49-1,50-24,-50-25,49 25,-49-25,50 50,-50-25,0-25,0 49,0 1,0-25,0 99,0-25,0-25,0 26,0-26,50-24,-50-1,0 1,49-25,-49 0,0 49,0 50,0-25,0 50,50-25,-50 25,0 0,49-50,-49-24,0-1,0-49,50-50,-50-49,0 24,0-49,0 0,25-25</inkml:trace>
  <inkml:trace contextRef="#ctx0" brushRef="#br0" timeOffset="107320.9326">23093 3547,'0'0,"0"-25,0 0,50 25,24-49,-49 49,0 0,24 0,-49 25,50-1,-50 1,0 25,0-25,0-1,0 1,0 25,-50-50,26 50,24-75,49-25,-24 25,25-24,-26 24,26 0,-25-25,-25 26,49-26,-49 25,0 0,-24 25,-26 50,50 0,0-1,0 1,0-25,25 24,0-24,24 0,-24 25,0-26</inkml:trace>
  <inkml:trace contextRef="#ctx0" brushRef="#br0" timeOffset="107794.424">23887 3870,'0'-25,"-25"25,25-25,-25 25,0 0,25 25,0 24,0 1,0 0,50-1,25-49,-51 25,1-25,-25 25,0 24,0-24,-25-25,-24 50,-26-50,50 0,25-25</inkml:trace>
  <inkml:trace contextRef="#ctx0" brushRef="#br0" timeOffset="108058.0934">23788 3870,'0'0,"-25"0,25-25,25 0,24 25,1 0,0 0,-1 0,1 0,-1 0,-24 0</inkml:trace>
  <inkml:trace contextRef="#ctx0" brushRef="#br0" timeOffset="111938.9232">2828 5308,'-50'0,"25"0,75 0,-25 0,24 0,-24 0,0 0,25 0,24 0,-49 0,0-25,24 25,-24 0,0 0,24 0,1-24,0 24,-1 0,1-50,-1 50,26 0,-26-25,1 25,-25 0,25 0,-26 0,26 0,0 0,-1-25,1 25,24 0,-24 0,-1-49,1 49,0 0,-1 0,26 0,-26 0,1 0,-1 0,1 0,24 0,1 0,-26 0,1 0,0 0,24-25,-24 25,-1 0,1 0,24 0,1-50,-26 50,26 0,-26-49,1 49,0 0,-1 0,1 0,-1 0,26 0,-26 0,26-25,24 25,-24 0,-1-50,0 50,1 0,-26 0,26 0,-26 0,1 0,0 0,-1 0,1 0,-1 0,1 0,24 0,-24 0,0 0,-1 0,1 0,0 0,24 0,-24 0,24 0,0 0,1 0,-1 0,-24 0,-1 0,1 0,0 0,-1 0,1 0,-1 0,26 0,-50 0,-1 0,26 0,0 0,24 0,-24 0,24 0,-24 0,-1 0,1 0,0 0,-1 0,26 0,-51 0,1 0,50 0,-51 0,26 0,-25 0</inkml:trace>
  <inkml:trace contextRef="#ctx0" brushRef="#br0" timeOffset="114390.4244">8682 4961,'24'0,"26"0,0 0,-26 0,26 0,-25 0,0 0,-1 0,26 50,0-50,24 0,1 0,-1 0,0 0,1 0,-1 0,25 0,-24 0,-1 0,1 0,24 0,0 0,0 0,1 0,-26 0,0 0,1 0,-1 0,1 0,-1 0,0 0,1 0,24 24,0-24,25 0,-49 0,-1 0,1 0,-1 0,0 0,1 0,24 0,0 0,0 0,1 0,-26 0,0 0,1 0,-1 0,1 0,-1 0,1 0,-1-49,25 49,0 0,25-50,-24 50,-1 0,0 0,-24 0,24-25,-25 25,1 0,-1 0,0 0,26 0,-1 0,0-49,-25 49,26 0,-1 0,0 0,25 0,-25 0,1 0,-1 0,0-50,-25 50,26 0,24 0,0 0,-25 0,0 0,0 0,1 0,24 0,-25 0,0 0,0-50,0 50,25 0,-24 0,-1 0,0 0,25 0,25 0,-50 25,0-25,25 0,-24 0,-1 0,0 0,0 0,1 0,-1 0,0 0,25 50,-25-50,-24 0,-1 0,25 50,-24-50,-1 0,-24 0,24 0,1 0,24 24,-25-24,1 0,-1 0,0 0,1 50,-1-50,1 0,-26 0,26 0,-1 0,1 25,-1-25,0 0,1 0,-1 49,-24-49,24 0,1 0,24 50,-50-50,26 0,24 0,25 0,-25 25,1-25,-26 0,25 0,-24 0,-1 0,50 0,-25 0,25 0,-25 0,-24 0,-1 0,1 0</inkml:trace>
  <inkml:trace contextRef="#ctx0" brushRef="#br0" timeOffset="116559.5155">21729 5159,'25'0,"49"0,-49 0,25-24,24 24,25-50,50 50,-25 0,25-50,-25 50,50-49,49 49,-25-50,1 50,-26 0,-49-49,25 49,0 0,25-50,-26 50,1-50,0 50,25-49,-25 49,-1-50,-48 50,-26 0,-24 0,-26 0,-24-25,-24 25</inkml:trace>
  <inkml:trace contextRef="#ctx0" brushRef="#br0" timeOffset="150151.135">3671 4341,'0'0,"25"0,25 0,-26 0,1 0,25 0,-1 49,-49-24,0 25,0-1,0 1,-24 24,24-49,-75 0,50 49,25-98,0-1,50 0,-25-25,24 26,1-26,-25 25,-25 0,49 25,-49-74,50 74,-50-50,0 26,-25 24,0 0,1 74,24-24,0-26,0 1,0 25,49-1,1-49</inkml:trace>
  <inkml:trace contextRef="#ctx0" brushRef="#br0" timeOffset="150583.8108">4366 4589,'0'-50,"-25"50,0 25,25 49,-25-49,25 0,0 25,0-26,0 1,25-25,-25 50,25-50,24-25,-49-25,0-24,0 49,0-24,0-1,-49 50,49 25</inkml:trace>
  <inkml:trace contextRef="#ctx0" brushRef="#br0" timeOffset="152836.7742">3001 5655,'0'0,"-24"0,24-49,24 49,51 0,-50 49,-25-24,0 0,0 0,0 24,0 1,0-25,0 0,-25 24,-25-24,50-74,25 49,-25-50,50 50,-50-50,49 50,-49-74,50 74,-50-50,25 50,-25-49,0 24,49 25,-49-25,-25 25,25 25,-24-25,24 49,0-24,0 0,0 25,0-26,24 26,26-50,-25 0</inkml:trace>
  <inkml:trace contextRef="#ctx0" brushRef="#br0" timeOffset="153065.2051">3522 5705,'25'0,"25"0</inkml:trace>
  <inkml:trace contextRef="#ctx0" brushRef="#br0" timeOffset="153636.2558">3845 5531,'0'0,"0"-24,49-26,-24 50,0 0,-25 25,50 49,-50-49,0 25,0-26,-25 26,25-25,-25-25,25 25,25-50,-25-25,49 25,-49 1,25 24,-25-50,50-24,-50 49,-25 25,0 25,25 24,0 26,0-26,0-24,0 0,0 24,75 1</inkml:trace>
  <inkml:trace contextRef="#ctx0" brushRef="#br0" timeOffset="154020.3348">4341 5779,'49'0,"-24"0,0 0,-25 75,0-1,0-24,-74-25,49-25,0 0,25-25,0-25,0 26,0-1,0-25,74 25,-49 25</inkml:trace>
  <inkml:trace contextRef="#ctx0" brushRef="#br0" timeOffset="156122.1077">3026 6995,'-25'0,"1"0,24-50,0 26,0-1,24-25,26 50,0 0,-1 0,-49 25,25-25,-25 74,0-49,0 0,-25 25,-24-1,24-24,-25 25,50-75,25-25,0 1,24-1,-24 25,25 0,-25-24,-25 24,24 25,-24-25,-24 25,24 25,0 25,0-26,0 1,0 0,0 25,24-50,26 0,-25 0,0 0</inkml:trace>
  <inkml:trace contextRef="#ctx0" brushRef="#br0" timeOffset="156314.0559">3448 6970,'0'25,"0"0,0 0,0 24,0-24,0 0,49-25,-49 49</inkml:trace>
  <inkml:trace contextRef="#ctx0" brushRef="#br0" timeOffset="156541.8973">3696 6896,'0'0,"50"0,-26 0,1 0,0 0</inkml:trace>
  <inkml:trace contextRef="#ctx0" brushRef="#br0" timeOffset="157153.6644">4043 6772,'0'-50,"50"50,-1 0,-24 0,-25 25,25-25,-25 74,0-49,0 0,0 0,0 49,-25-74,25-25,0-24,50 24,24-74,-24 49,-50 25,25 25,-25-49,0 24,-25 74,25 1,0 0,0-1,0 1,0 0,49-50,-49 24,50-24</inkml:trace>
  <inkml:trace contextRef="#ctx0" brushRef="#br0" timeOffset="157516.2012">4614 6896,'24'0,"26"0,-25 0,-25 25,0 49,25-24,-25-26,0 1,0 25,-50-1,0-49,1 0,49-24,-25-26,25 0,0 1,0 24,0 0,50-24,-26 49,1-25,50 25</inkml:trace>
  <inkml:trace contextRef="#ctx0" brushRef="#br0" timeOffset="158685.4091">3001 8086,'0'-24,"50"-26,-25 50,0 0,24 0,-24 0,-25 25,50 0,-50-1,0 26,0-25,0 0,-25 24,0-49,50-25,0 1,24-26,-49 25,50 0,-50-24,25 24,-25 0,0-25,0 75,-25 0,25 0,0 25,0-1,25-49,-1 50,26-50,24 25,-24-25</inkml:trace>
  <inkml:trace contextRef="#ctx0" brushRef="#br0" timeOffset="159069.011">3696 8186,'-25'0,"25"-25,25 25,0 0,24 0,-49 25,25-1,-25 26,0-25,0 0,0 24,-25-49,25 50,-24-50,73 0,-24 0,25-25,-1 25,1 0</inkml:trace>
  <inkml:trace contextRef="#ctx0" brushRef="#br0" timeOffset="159272.1395">4068 8062,'0'-25,"25"25,-25-50,49 50,-24 0,0-25,25 25</inkml:trace>
  <inkml:trace contextRef="#ctx0" brushRef="#br0" timeOffset="159790.0588">4415 7813,'0'-49,"25"24,0 25,24 0,-24 0,0 0,25 0,-50 25,0 24,0 1,0 0,0-1,-25-24,0 25,25-100,0 0,0 26,74-26,-74 25,50 0,-50-24,25 49,-25-50,0 25,0 50,0 0,-50 49,50-24,0 0,0-26,0 26,75 0,-51-50,-24 25</inkml:trace>
  <inkml:trace contextRef="#ctx0" brushRef="#br0" timeOffset="160132.961">5035 7987,'50'50,"-25"-1,-25-24,0 0,0 25,-25-50,25 24,-74-24,49-49,25-1,0 1,0-1,0 0,74 25,-24 25,-1 25</inkml:trace>
  <inkml:trace contextRef="#ctx0" brushRef="#br0" timeOffset="162011.1313">3200 9376,'0'-25,"0"1,25 24,24-50,1 50,-1 25,1 49,-50-49,0 25,0-26,0 1,-25 25,-49-25,49-25,50-25,-25 0,74-25,-74 26,75-26,-26-24,-49 49,0-25,0 75,-25 25,25-26,0 1,0 25,0-25,0-1,50-24,-50 50,50-50,-50 25</inkml:trace>
  <inkml:trace contextRef="#ctx0" brushRef="#br0" timeOffset="162423.9984">3721 9550,'0'-50,"25"50,24 0,-49 25,50 0,-50 24,-50 1,25-50,100 0,-50 0,49 25,-24 24,-50 1,-25-50,0 50,-25-50,1 0,-26 0,51 0,-1 0</inkml:trace>
  <inkml:trace contextRef="#ctx0" brushRef="#br0" timeOffset="162700.0238">4167 9426,'25'0,"0"0,24-25</inkml:trace>
  <inkml:trace contextRef="#ctx0" brushRef="#br0" timeOffset="163289.3672">4514 9203,'0'-50,"50"50,0 0,-26 0,26 0,-50 50,0-26,50 26,-50-25,0 24,0-24,-25 0,-25 25,50-125,50 26,-25 24,-1-25,26 25,-25-24,-25 24,50 25,-50-50,0 26,-25 24,0 0,25 24,0 26,0 0,0-1,0-24,0 25,25-26,-25 26,49-50,-49 25,50-25</inkml:trace>
  <inkml:trace contextRef="#ctx0" brushRef="#br0" timeOffset="163609.4038">5035 9426,'50'0,"-25"0,0 0,24 49,-49 1,0 0,-25-1,-24-49,-26 0,51-49,24-1,0-24,0 49,0 0,24 25,-24-25,50 25,-50 50,0 24</inkml:trace>
  <inkml:trace contextRef="#ctx0" brushRef="#br0" timeOffset="164885.8717">3274 10765,'0'-25,"0"-24,50 24,-1 25,1 0,-25 25,-25 0,49 49,-49-24,0-1,0-24,0 25,0-26,-49-24,49-24,0-26,25 25,-25 0,49-49,-49 49,50 0,-50-24,49 49,-49-25,0 0,0-24,-24 49,24 49,0 1,0-25,49 24,-49-24,50 0,-25 24,24-49</inkml:trace>
  <inkml:trace contextRef="#ctx0" brushRef="#br0" timeOffset="165437.6993">4018 10840,'0'24,"-49"-24,49 25,-75-25,51 0,48-49,-24 24,50 25,-50-50,50 50,-50-49,24-1,-24 25,0 50,0 25,50 49,-50-25,0-24,0-1,25-24,-25 25,0-1</inkml:trace>
  <inkml:trace contextRef="#ctx0" brushRef="#br0" timeOffset="165730.1659">4415 10790,'0'-25,"25"25,25-49,-1 49,1 0</inkml:trace>
  <inkml:trace contextRef="#ctx0" brushRef="#br0" timeOffset="166264.0608">4688 10517,'0'-25,"0"1,25 24,24 0,1 0,-25 49,-25 1,0-1,0 1,0 0,0-26,0 26,-50-25,50-50,0-25,0 26,0-1,25 25,-25-75,50 26,-50 24,74 0,-49-24,-25 24,-25 25,25 49,0 1,0 0,0-1,0 1,0-25,0 24,25-24,25 25</inkml:trace>
  <inkml:trace contextRef="#ctx0" brushRef="#br0" timeOffset="166625.5599">5184 10740,'25'0,"25"0,-26 0,-24 25,25 25,-25-1,0-24,0 0,0 0,0 24,-25 1,1-50,-26 0,50-25,-25-24,25-26,0 1,0 24,0 1,50 24,-25 25,24 0,1 25</inkml:trace>
  <inkml:trace contextRef="#ctx0" brushRef="#br0" timeOffset="167734.0443">3349 12179,'0'-25,"0"-24,49 49,-49-25,25 25,25 0,24 0,-24 25,-1 49,-49-49,0 0,0 24,0-24,-49-25,49-25,24-24,-24 24,25 25,-25-50,25 50,-25-49,50-1,-50 25,-25 25,25 25,0 0,0 24,0-24,25 0,24 50,-24-75</inkml:trace>
  <inkml:trace contextRef="#ctx0" brushRef="#br0" timeOffset="168026.0816">3969 12179,'0'25,"25"-25,49 50,-24-50,-50 24,24-24,-24 25,0 25,-49-50,-1 0</inkml:trace>
  <inkml:trace contextRef="#ctx0" brushRef="#br0" timeOffset="168229.1829">4018 12105,'0'0,"75"0,-26-50,-24 50,0 0,0 0</inkml:trace>
  <inkml:trace contextRef="#ctx0" brushRef="#br0" timeOffset="168546.1839">4415 12080,'25'0,"0"0,24 0,-24-25,0 25,25 0</inkml:trace>
  <inkml:trace contextRef="#ctx0" brushRef="#br0" timeOffset="169060.0341">4589 11881,'0'-49,"74"24,-49 25,0 0,24 0,1 50,-50-26,0 26,0-25,0 24,0-24,-25 0,0 25,25-125,0 50,0 1,75-26,-75 0,25 26,-25-26,49 0,-73 50,24 25,0 25,0-25,0-1,0 1,0 25,0-25,24-25,-24 24,50-24</inkml:trace>
  <inkml:trace contextRef="#ctx0" brushRef="#br0" timeOffset="169383.9598">5110 11931,'25'0,"-1"0,26 25,-50 0,25-25,-25 49,0 1,0-1,-75-49,26 0,24-24,25-1,0 0,0-25,0 26,25 24,0 0,24 0</inkml:trace>
  <inkml:trace contextRef="#ctx0" brushRef="#br0" timeOffset="171650.4197">6325 5383,'0'0,"0"-50,25 50,0-25,0 25,24 0,-24 0,-25 50,0-1,0 1,-25 0,0-50,25-50,25 50,-25-50,50 50,-50-74,49 74,-49-50,50 50,-50-24,25 24,-25-25,0 50,-50-1,50 26,0-25,0 0,0-1,25-24,-25 75,74-75,-74 25,50-25,-25 0</inkml:trace>
  <inkml:trace contextRef="#ctx0" brushRef="#br0" timeOffset="172027.9007">6871 5531,'25'0,"24"0,-24 0,0 0,-25 50,0 0,0-1,0-24,-50-25,1 0,49-25,0-24,0-1,25 50,24 0,-24 25</inkml:trace>
  <inkml:trace contextRef="#ctx0" brushRef="#br0" timeOffset="172520.1564">7243 5457,'25'0,"24"0,-24 0,0 0,25 0</inkml:trace>
  <inkml:trace contextRef="#ctx0" brushRef="#br0" timeOffset="173087.9901">7516 5259,'0'0,"25"0,-25-50,24 50,26 0,0 0,-1 50,-24-1,-25-24,0 0,0 24,0-24,-25 25,-24-50,49 25,-25-25,25-25,25-50,24 75,-24-49,0 49,24-50,1 1,-50-1,0 25,-50 25,50 75,0-26,0-24,0 0,50 24,-50-24,50 25,-50-25,24-25,-24 24,50-24</inkml:trace>
  <inkml:trace contextRef="#ctx0" brushRef="#br0" timeOffset="173306.3909">8111 5457,'0'-25,"0"50,0 0,0 24,0-24,0 25,50-1,-50-24,0 0,0 0</inkml:trace>
  <inkml:trace contextRef="#ctx0" brushRef="#br0" timeOffset="175377.981">6325 6623,'0'-25,"0"0,0 0,25 25,0-49,0 49,24 0,1 0,-25 49,-25-24,0 0,0 25,0-26,0 1,0 25,-50-1,50-98,25-26,0 51,24-26,-24 25,25-24,-1-1,-49 25,0 50,0 49,0-24,0-25,0 0,0 24,50-49,-50 50,49-50,-24 0,-25 25</inkml:trace>
  <inkml:trace contextRef="#ctx0" brushRef="#br0" timeOffset="175608.0559">7119 6672,'0'-24,"50"24,-26 0,26-50,-25 50,0 0,-1 0</inkml:trace>
  <inkml:trace contextRef="#ctx0" brushRef="#br0" timeOffset="177925.9098">7689 6449,'0'-49,"0"24,50 25,-25 0,0 0,24 49,-49-24,0 0,0 49,0-24,0-25,-25-25,25 25,-24-25,-1 49,-25-49,75-25,25-24,-1 24,1-49,-25 49,24-25,-49 25,0 1,25 24,-25-25,0-25,0 75,0 25,-50-50,50 74,0-49,0 0,0 24,0 1,50-50,0 0,-1 0</inkml:trace>
  <inkml:trace contextRef="#ctx0" brushRef="#br0" timeOffset="178152.824">8210 6548,'0'-49,"50"98,-50 1,0 0,0-1,0-24,0 25,25-26,-25 26</inkml:trace>
  <inkml:trace contextRef="#ctx0" brushRef="#br0" timeOffset="179238.9606">6449 7764,'0'0,"0"-25,50 0,24 25,-24 0,-25 0,-25 75,0-51,0 26,0-25,0 0,-50-25,50-25,25 25,-25-50,25 50,-25-49,24-1,26 0,-50 26,0 48,0 51,0-50,0 24,25 1,49-25,-24-25,0 0</inkml:trace>
  <inkml:trace contextRef="#ctx0" brushRef="#br0" timeOffset="179851.9826">7069 7888,'0'-25,"25"-25,25 50,-50 25,25-25,-25 75,0-51,0 1,0 25,0-25,-50-25,50 25,25-25,49 0,-49 0,0 0</inkml:trace>
  <inkml:trace contextRef="#ctx0" brushRef="#br0" timeOffset="180056.1523">7466 7838,'0'0,"0"-25,25 25,-25-24,74 24,-24 0</inkml:trace>
  <inkml:trace contextRef="#ctx0" brushRef="#br0" timeOffset="180610.075">8012 7541,'0'0,"0"-25,50 25,-1 0,1 0,-50 74,0-49,0 25,0-26,-50 26,25-25,-24 0,49-50,49 25,-49-50,50 1,0-1,-1 0,-49 1,-25 49,1 0,24 25,0-1,0 1,0 0,0 25,0-1,49-49,1 25</inkml:trace>
  <inkml:trace contextRef="#ctx0" brushRef="#br0" timeOffset="180783.7634">8458 7640,'0'25,"0"24,0 1,0-1,0 1,0 0,0-26,0 1</inkml:trace>
  <inkml:trace contextRef="#ctx0" brushRef="#br0" timeOffset="181774.7321">6648 9079,'-50'0,"50"-25,25 25,0-50,24 50,1 25,-50 25,0-26,0 1,0 50,-50-51,25-24,25-24,25-26,-25 0,75 26,-51-26,1 0,-25 125,0-50,0-1,0 1,25 25,25-25,-1-25</inkml:trace>
  <inkml:trace contextRef="#ctx0" brushRef="#br0" timeOffset="182230.1803">7094 9203,'0'-25,"25"25,25 0,-26 0,-24 25,0 24,-24-49,24 50,49-50,-49 25,0-1,-25 26,1-50,-26 0,-24 0,49 0</inkml:trace>
  <inkml:trace contextRef="#ctx0" brushRef="#br0" timeOffset="182499.4331">7615 9079,'25'0,"24"0,-24 0,0-25</inkml:trace>
  <inkml:trace contextRef="#ctx0" brushRef="#br0" timeOffset="183049.6641">8111 8880,'25'0,"25"0,-1 0,26 25,-75 0,0 24,0 1,0-25,0 0,-50 24,25-49,-24 25,24-25,50 0,49-74,-49 74,24-75,-24 50,25-24,-25-1,-50 50,0 0,25 50,0-1,0-24,0 0,0 25,25-26,24 26,1 0</inkml:trace>
  <inkml:trace contextRef="#ctx0" brushRef="#br0" timeOffset="183243.165">8657 9054,'0'25,"0"24,0 1,0-1,0 1,0-25,0 24,0-24,0 0,0 25</inkml:trace>
  <inkml:trace contextRef="#ctx0" brushRef="#br0" timeOffset="184489.1043">6648 10592,'0'0,"0"-25,24-25,26 50,-25 0,0 0,-25 25,49 49,-49-49,0 25,0-25,0 49,0-99,0 0,0 1,0-26,25 50,-25-50,50 50,-50-49,49 49,-49-25,-24 25,-1 74,25-24,0-25,0 0,0 24,25-24,49-25,-24 50,-1-50,-24 0</inkml:trace>
  <inkml:trace contextRef="#ctx0" brushRef="#br0" timeOffset="184923.7427">7293 10840,'-50'24,"0"-24,50 25,-49-25,49-49,25 49,-25-75,24 50,-24 1,25-26,-25 75,0 49,0-24,0-1,0 1,50-25,-50 24,25-49,-25 50,24-50,26 0</inkml:trace>
  <inkml:trace contextRef="#ctx0" brushRef="#br0" timeOffset="185141.0145">7689 10716,'25'0,"0"0,0-50,24 50</inkml:trace>
  <inkml:trace contextRef="#ctx0" brushRef="#br0" timeOffset="185651.5879">7962 10517,'0'0,"0"-49,50 49,-25-25,0 25,24 0,-24 0,25 25,-50-1,0 1,0 25,0-25,0 24,0 1,-25-50,25-75,0 51,49-1,-49-25,50 25,-50-24,0 74,0-1,0 1,0 25,0-1,74 1,-24 0,-25-50</inkml:trace>
  <inkml:trace contextRef="#ctx0" brushRef="#br0" timeOffset="185839.2354">8582 10592,'0'49,"0"1,25 24,-25-24,0-25,0-1,0 26</inkml:trace>
  <inkml:trace contextRef="#ctx0" brushRef="#br0" timeOffset="186626.8013">6623 11832,'-25'0,"25"-50,74 1,-49 49,25 0,-25 0,24 0,-49 24,25-24,-25 75,0-50,0-1,0 26,0-25,0-75,25 25,-25 1,50-26,-50 25,74-24,-74-1,25 50,-50 50,25-26,-25 1,25 25,0-1,25-49,25 25,-1-25</inkml:trace>
  <inkml:trace contextRef="#ctx0" brushRef="#br0" timeOffset="186949.4943">7293 11931,'0'25,"0"0,24-1,26 26,-25-50,-25 25,49-25,-49 25,-24 24,-26-49,0 0</inkml:trace>
  <inkml:trace contextRef="#ctx0" brushRef="#br0" timeOffset="187111.7867">7317 11832,'50'0,"0"0</inkml:trace>
  <inkml:trace contextRef="#ctx0" brushRef="#br0" timeOffset="187541.3764">7838 11956,'75'0,"-51"0,1 0</inkml:trace>
  <inkml:trace contextRef="#ctx0" brushRef="#br0" timeOffset="188620.0713">8186 11757,'0'-49,"0"24,49 25,26 0,-51 0,-24 25,0 0,0 24,0-24,0 0,-24 24,-1-49,25-24,25-26,24 25,-49 0,50-24,-25-1,-25 25,-50 25,50 50,0 24,0 1,0-26,50-49,-26 0</inkml:trace>
  <inkml:trace contextRef="#ctx0" brushRef="#br0" timeOffset="188793.0715">8558 11807,'0'0,"24"50,-24-1,0 1,0-1,0-24,0 50,-24-26</inkml:trace>
  <inkml:trace contextRef="#ctx0" brushRef="#br0" timeOffset="190885.5879">9847 5308,'0'0,"-49"0,49-25,0 1,0-26,25 50,24-50,-24 50,0 0,49 0,-49 0,-25 75,0-26,0-24,0 0,-25 25,-49-26,74-73,49 49,-49-50,25 50,-25-49,25 49,-25-50,25 50,-25-25,0 75,0-1,25 1,-25-25,49-25,-49 49</inkml:trace>
  <inkml:trace contextRef="#ctx0" brushRef="#br0" timeOffset="191206.1813">10294 5407,'0'0,"25"-24,24 24,-24 0,-25 49,0 1,0-25,-25-25,-24 0,-1 0,50-25,0-25,0 25,25 25,25 0</inkml:trace>
  <inkml:trace contextRef="#ctx0" brushRef="#br0" timeOffset="191448.1573">10691 5407,'25'0,"-1"0,26 0,0 0</inkml:trace>
  <inkml:trace contextRef="#ctx0" brushRef="#br0" timeOffset="191927.5092">11038 5234,'0'-25,"25"0,0 25,24 0,-24 0,0 0,25 0,-1 0,-49 25,0 0,0 0,0 24,0-24,-49 0,24-25,25 49,-25-49,25-24,25 24,24-50,-24 50,0-74,25 24,-26 25,26 0,-75 25,-49 25,74 25,0-1,0 1,0-25,25 24,-25 1,74-25,-74 24</inkml:trace>
  <inkml:trace contextRef="#ctx0" brushRef="#br0" timeOffset="192288.0789">11733 5457,'0'-50,"49"50,-24 0,25 0,-1 0,-49 25,25-25,-25 50,0-25,0 24,0-24,-74 0,24 24,25 1,50-50,0 0,24 0,-24 0,0 0,25 0,-1 0</inkml:trace>
  <inkml:trace contextRef="#ctx0" brushRef="#br0" timeOffset="193091.2113">9798 6300,'0'-24,"0"-26,49 50,-49-25,50 25,0 0,-1 25,-49 0,0 0,0 24,0 1,0 24,0-49,-49 0,49-50,0 0,49-24,-49 24,75-25,-75 25,49-24,-49 24,0 50,0 49,0-49,0 0,0 0,0 24,50-24,-25-25,-25 50</inkml:trace>
  <inkml:trace contextRef="#ctx0" brushRef="#br0" timeOffset="193276.7159">10443 6400,'0'-25,"0"50,0 24,0-24,0 0,25 24,-25 1</inkml:trace>
  <inkml:trace contextRef="#ctx0" brushRef="#br0" timeOffset="193458.0677">10765 6424,'0'0,"25"0,0 0,24 0,-24 0</inkml:trace>
  <inkml:trace contextRef="#ctx0" brushRef="#br0" timeOffset="193961.2043">11088 6251,'0'-25,"24"25,26-50,-25 50,0 0,24 0,-24 0,25 25,-50 0,0 25,0-1,0 26,0-51,-99 1,74-25,50-25,-25 1,74-26,-49 25,24-24,-49 24,50 0,-50-25,-25 100,25-25,0 24,0 1,0 0,0-26,0 1,25 25,0-25</inkml:trace>
  <inkml:trace contextRef="#ctx0" brushRef="#br0" timeOffset="194283.3429">11658 6449,'0'0,"25"-25,25 25,-26 0,26 0,-50 75,0-50,-25-1,0 26,-24 0,49-26,-25 26,50-50,24 0,1 0,24 0,-24 0,0 0,-26 0,26 25</inkml:trace>
  <inkml:trace contextRef="#ctx0" brushRef="#br0" timeOffset="195135.065">9872 7590,'0'25,"-25"-25,25-50,25 26,25 24,-25 0,-1 0,-24 74,0-24,0-26,0 1,-24 25,73-100,-24 25,25-24,-25 24,24-25,-49 26,25-1,-50 25,25 49,-49-24,49 50,0-51,24-24,26 0,-25 50</inkml:trace>
  <inkml:trace contextRef="#ctx0" brushRef="#br0" timeOffset="195334.5344">10517 7689,'0'-24,"25"-26,25 50,-1 0,-24 0,0 0</inkml:trace>
  <inkml:trace contextRef="#ctx0" brushRef="#br0" timeOffset="196217.0466">10964 7689,'0'-49,"0"24,24 25,26-25,0 25,-26 0,1 25,-25 25,0-26,0 26,0-25,0 49,-49-24,49-100,0 25,24 1,1-26,25 25,-25-24,0 49,-25-50,49 50,-49-25,-49 50,49 25,0-1,0-24,24 49,-24-49,50-25,-50 50,25-50</inkml:trace>
  <inkml:trace contextRef="#ctx0" brushRef="#br0" timeOffset="196541.1942">11485 7863,'0'-25,"0"50,0-75,24 50,26-49,-25 49,0 0,-25 49,0 1,0-25,0 0,0 49,0-49,-50 0,75-25,0 0,-1 0,26 0,0 0,-26-50,1 50</inkml:trace>
  <inkml:trace contextRef="#ctx0" brushRef="#br0" timeOffset="197639.9462">10170 8855,'0'0,"0"-49,0 24,0 0,0 0,25 25,24-49,1 49,0 0,-1 24,-49 26,0 0,0-1,0-24,0 25,0-26,-49-24,49-49,24 24,-24 0,50 25,-50-49,25 49,-25-50,49 25,-73 75,24-25,0 24,0-24,0 0,0 24,74 1,-49-50,0 0</inkml:trace>
  <inkml:trace contextRef="#ctx0" brushRef="#br0" timeOffset="197805.7923">10790 8930,'0'-25,"74"25,-24 0,0 0,-1 0</inkml:trace>
  <inkml:trace contextRef="#ctx0" brushRef="#br0" timeOffset="199411.3522">10740 9128,'-24'0,"48"0,1 0,25 0,-25 0,-25 50,0 24,0-24,-50-25,0-25,75 0,0 0,25 0,-1 0,1 0,-50 24,-25 26,0-50,0 0,-24 25,-1-25</inkml:trace>
  <inkml:trace contextRef="#ctx0" brushRef="#br0" timeOffset="200001.84">11410 8781,'0'-25,"25"25,-25-25,50 25,-26 0,26 0,0 0,-1 0,-49 75,0-26,0-24,0 25,0-1,0-24,-74-25,74 25,-25-25,25-25,0 0,25 25,24-49,-49-1,75 25,-75 0,49-24,-49 24,-49 50,49 24,-25 1,25 0,0-26,0 1,0 25,50-50,-1 25,-24-25</inkml:trace>
  <inkml:trace contextRef="#ctx0" brushRef="#br0" timeOffset="200301.3363">11931 9054,'25'297,"-25"-272,-25-347,149 595,-50-273,26-25,-51 25,1 0,-25 0</inkml:trace>
  <inkml:trace contextRef="#ctx0" brushRef="#br0" timeOffset="202439.9699">10096 10468,'0'-75,"0"26,0 24,24 25,26-50,24 50,-49 0,-25 25,0 25,0-26,0 1,0 25,-25-25,-24 24,49-74,25 1,-25-1,74-25,-74 25,50 25,-50-49,24 49,-24-50,25 50,-25 25,0 0,-25 0,25 24,25 1,25-1</inkml:trace>
  <inkml:trace contextRef="#ctx0" brushRef="#br0" timeOffset="202943.2143">10740 10468,'25'0,"-74"0,24 0,-50 0,51 0,24-25,74 25,-74-25,25 25,-25-50,25 1,-25 24,0 50,0 24,0 1,0 0,0-26,0 26,0-25,0 24,49-24,-49 25</inkml:trace>
  <inkml:trace contextRef="#ctx0" brushRef="#br0" timeOffset="203206.6486">11336 10418,'25'-25,"24"25,-24 0,0 0,24-25,-24 25</inkml:trace>
  <inkml:trace contextRef="#ctx0" brushRef="#br0" timeOffset="203730.1335">11708 10145,'0'0,"0"-49,0 24,49 0,-24 25,25 0,-25 0,24 0,-24 25,-25 24,0-24,0 25,0-1,0 1,-50 0,26-26,-26-24,50 50,0-75,25-49,0 49,24-25,-24-24,-25 24,99 1,-99-1,50 0,-50 26,-25 73,-25 1,50 0,0-1,0 1,0-1,0-24,25 0,25 49</inkml:trace>
  <inkml:trace contextRef="#ctx0" brushRef="#br0" timeOffset="204062.0846">12303 10319,'0'-25,"50"-25,-1 50,-24 0,25 0,-1 0,-49 25,0 0,0 0,-24 24,24 1,-50 0,50-1,-25 1,25-1,0-24,25-25,25-25,-1 25,26 0,-26-24,1 24</inkml:trace>
  <inkml:trace contextRef="#ctx0" brushRef="#br0" timeOffset="205139.3697">9748 11361,'0'-25,"0"0,0 50,0 49,0 50,75 50,-75-25,24-1,-24-48,0-1,50-25,-50-24,0-25,25-25,-25 49</inkml:trace>
  <inkml:trace contextRef="#ctx0" brushRef="#br0" timeOffset="205930.1862">10716 11633,'0'0,"0"-24,-50 24,50-25,-25 25,25-50,25 50,-25-25,74 25,-49 0,25 0,-25 0,-1 0,-24 25,0 25,0 24,0 1,-49-1,24-24,-25-1,26-24,24-50,0-49,49 49,-24 0,0-24,24 24,-24-25,25 25,-1-24,-49-1,0 75,-49 25,49-26,0 1,0 25,0-25,25-25,-25 49,74 1,-24-25</inkml:trace>
  <inkml:trace contextRef="#ctx0" brushRef="#br0" timeOffset="206244.1733">11261 11832,'0'-25,"-24"50,24 24,24 1,1-50,-25 25,50-25,-1 0,-49 25,50-25,-50 24,0 26,-25-50,25 25,-25-25,1 0,-1 0</inkml:trace>
  <inkml:trace contextRef="#ctx0" brushRef="#br0" timeOffset="206410.0011">11336 11881,'0'-49,"0"24,25 25,-1-25,1 25,50 0</inkml:trace>
  <inkml:trace contextRef="#ctx0" brushRef="#br0" timeOffset="206672.1909">11857 11658,'24'-25,"1"25,0 0,25 0,-26 0</inkml:trace>
  <inkml:trace contextRef="#ctx0" brushRef="#br0" timeOffset="207196.1649">12129 11435,'0'-25,"50"-24,0 49,24 0,-74 24,25-24,-25 50,0-25,0 0,0 24,0-24,-25 0,0 24,-24-49,49 25,0-74,25-1,49 0,-24 1,-1-1,1 1,-50 24,-25 25,0 49,25-24,0 25,0-1,0 26,25-50,25 24,-1 1</inkml:trace>
  <inkml:trace contextRef="#ctx0" brushRef="#br0" timeOffset="207562.95">12675 11683,'0'-25,"25"25,-25-49,25 49,0 0,-25 24,0 26,0-25,0 0,0 24,0-24,0 0,-50-25,50 49,-50-49,75 0,25 0,-25 0,-1-24,26 24,-25 0</inkml:trace>
  <inkml:trace contextRef="#ctx0" brushRef="#br0" timeOffset="209672.2266">13320 5135,'0'0,"-49"0,24-25,0 25,-25-25,50-25,-25 50,25-24,75 24,-25 0,-1 0,-24 0,-25 49,0-24,0 25,0-1,0 1,0-25,-50-25,50 49,0-74,50-24,-25 24,-25-25,49 1,-49 24,50 25,-50-50,25 50,-25-24,25 24,-25-50,0 100,0-26,0 1,0 25,0-1,0 1,0 0,49-1,26-49,-26 0,-24 50</inkml:trace>
  <inkml:trace contextRef="#ctx0" brushRef="#br0" timeOffset="214823.9688">13717 8855,'0'-49,"0"24,0 0,0 0,74 25,-24 0,-25-49,24 49,-24 0,-25 49,0 1,0-25,0-1,0 26,0 0,0 24,-49-74,49 25,24-100,26 75,-25-49,24 24,-49 0,50 25,-50-49,25 49,-25-25,25 0,-25-25,0 75,0 0,0 25,0-1,0-24,0 25,0-26,74-24,-24 25</inkml:trace>
  <inkml:trace contextRef="#ctx0" brushRef="#br0" timeOffset="215251.1039">14536 8855,'74'0,"-24"0,-1 0,1 0,-25 0,-25 25</inkml:trace>
  <inkml:trace contextRef="#ctx0" brushRef="#br0" timeOffset="216165.183">15007 8806,'0'-50,"49"25,-24 25,0-49,25 49,-26 24,-24 26,0-25,0 24,0-24,0 0,-24 25,-1-50,25 49,0-74,25 1,24-26,-49 0,50 50,-50-74,49 74,-49-50,50 50,-50-24,-25 24,0 0,25 24,-24 26,24 24,0-24,0 0,0-26,0 1,49 25,1-50,-50 50</inkml:trace>
  <inkml:trace contextRef="#ctx0" brushRef="#br0" timeOffset="216631.1703">15528 9079,'0'-25,"49"-50,1 75,-25 0,0 0,-25 25,0 0,0 0,0 0,0 24,0-24,-50 25,25-50,25 49,-25-49,50 0,25 0,-25 0,24 25,-49 49,0-24,-49 0,-1-50,0 0,1 0,-1 0,1 0</inkml:trace>
  <inkml:trace contextRef="#ctx0" brushRef="#br0" timeOffset="217953.7085">17934 10195,'0'-50,"0"25,49 1,1 24,0 0,-50 49,0-24,0 25,-25-26,25 1,-25-25,25 50,0-75,50 0,-26-24,26 24,-50 0,50 25,-50-50,24 50,-24-49,0 74,0-1,0 1,-49 25,49-25,0-1,25 26,24-50,-24 50</inkml:trace>
  <inkml:trace contextRef="#ctx0" brushRef="#br0" timeOffset="218139.7414">18579 10294,'0'-25,"25"25,24 0,-24 0,0 0,24 0</inkml:trace>
  <inkml:trace contextRef="#ctx0" brushRef="#br0" timeOffset="218810.0752">18802 10170,'25'0,"24"-25,-24 25,25-49,-25 49,24 0,-24 0,-25 24,0 26,0-25,0 0,0 24,-25 1,0-50,25 25,0-50,50 25,-50-50,50 50,-1-74,1 24,-1 25,-98 25,24 50,25 0,0-26,0 26,0 0,50-50,-50 24</inkml:trace>
  <inkml:trace contextRef="#ctx0" brushRef="#br0" timeOffset="219340.8075">19596 10517,'-50'0,"25"0,0 0,1 0,-26 0,75 0,24 0,-24-49,25 24,-50-25,0 100,-25 24,25-24,0-1,0-24,0 25,0-25</inkml:trace>
  <inkml:trace contextRef="#ctx0" brushRef="#br0" timeOffset="220487.7804">22870 11857,'0'0,"50"-50,-26 25,26 25,0 0,-1 0,-24 0,-25 75,0-26,0-24,0 0,-50 24,26-49,24-24,0-26,74 50,-74-50,50 50,-50-49,49 49,-49-25,50 25,-75 0,25 25,-50 0,50 24,0 1,25-25,25-25,-25 49</inkml:trace>
  <inkml:trace contextRef="#ctx0" brushRef="#br0" timeOffset="220670.2921">23564 11981,'0'0,"25"0,25 0,-25 0,24 0</inkml:trace>
  <inkml:trace contextRef="#ctx0" brushRef="#br0" timeOffset="221200.1283">23937 11881,'0'-24,"74"-26,-24 50,-1 0,-49 50,0-26,0 1,0 0,0 25,-74-1,74-74,25 25,-25-74,74 24,-74 26,50 24,-50-25,-25 50,25-1,0 1,0 25,0-25,0 24,49 1</inkml:trace>
  <inkml:trace contextRef="#ctx0" brushRef="#br0" timeOffset="221561.4019">24433 12080,'0'25,"0"-1,0 26,49 0,-49-25,25-1,-25 26,-50-50,26 0,24-25</inkml:trace>
  <inkml:trace contextRef="#ctx0" brushRef="#br0" timeOffset="221770.2038">24433 12055,'0'-25,"74"25,-49-49,0 49,24 0,26 0,-51 0,1 0</inkml:trace>
  <inkml:trace contextRef="#ctx0" brushRef="#br0" timeOffset="223547.9467">13419 11212,'-24'0,"24"49,49 26,-49-1,75 75,-75 0,74 74,-74 0,50-24,-50-26,0-73,0-26,24-24,-24-1,0-24,50-25</inkml:trace>
  <inkml:trace contextRef="#ctx0" brushRef="#br0" timeOffset="224688.0225">16892 11336,'0'-50,"0"25,25 25,-25-24,0-1,0-25,25 50,-25 25,24 49,-24 26,0 48,0 51,0-1,75 25,-75-74,0 0,25-50,-25-24,0-26,0 26,0-50,0 24</inkml:trace>
  <inkml:trace contextRef="#ctx0" brushRef="#br0" timeOffset="226592.0633">9922 12427,'-25'0,"25"-49,0 73,25 26,-25 49,0 0,25-24,-25-1,0 1,0-51,0 1</inkml:trace>
  <inkml:trace contextRef="#ctx0" brushRef="#br0" timeOffset="227906.264">5879 11956,'0'-25,"0"0,-25 25,25 50,0 24,25 50,-25 50,49 74,-49-25,50-24,-50-1,0-24,0-75,0 0,0-24,0-1,0-49,50-25,-50-75</inkml:trace>
  <inkml:trace contextRef="#ctx0" brushRef="#br1" timeOffset="235479.6952">2952 6251,'-25'0,"75"0,-1 0,1 0,-1 0,1 0,-25 0,24 0,26 0,-26 0,-24 0,0 0,25 0,-1 0,26-50,-51 50,1 0,50 0,-26 0,1 0,0-25,-1 25,1 0,-1 0,-24 0,0 0,25 0,-1 0,1 0,-1 0,26 0,-1 0,1 0,-1-49,-24 49,-1 0,-24 0,25 0,-50-25,49 25,1 0,0 0,-1 0,-49-25</inkml:trace>
  <inkml:trace contextRef="#ctx0" brushRef="#br1" timeOffset="237214.3553">6400 7069,'0'0,"-25"0,50 0,24 0,1 0,-25 0,-1 0,26 0,0 0,24 0,-24-49,-1 49,-24 0,25 0,-25 0,-1 0,1 0,25 0,-25 0,-1 0,26 0,24 0,-24 0,-25 0,24 0,1 0,24 0,1 0,-1 0,1 0,-1 0,0 0,1 0,-1 0,1 0,-1 0,1 0,-1 0,-24 0,-1 0,26 0,-51 0,1 0,0 0</inkml:trace>
  <inkml:trace contextRef="#ctx0" brushRef="#br1" timeOffset="238562.2505">9922 8161,'-25'0,"99"0,-24 0,0 0,-1 0,26 0,-26 0,26 0,-1 0,25 0,1 0,-1 0,50 0,-50 0,25 0,25 0,-25 0,-50 0,1 0,-1 0,0 25,1-25,-26 0,1 0,24 0,-49 0,0 0</inkml:trace>
  <inkml:trace contextRef="#ctx0" brushRef="#br1" timeOffset="239748.4586">13791 9475,'0'25,"50"-25,-25 0,24 0,1 50,24-50,50 0,0 0,50 0,25 0,-1 0,0 0,50 0,-49 0,-50 0,0 0,-50 0,-25 0,-49 0,0 0</inkml:trace>
  <inkml:trace contextRef="#ctx0" brushRef="#br1" timeOffset="240927.2457">17934 10716,'49'0,"-24"0,25 0,-1 0,1 0,24 0,26 0,24 0,25 0,-25 0,-25 0,0 0,0 0,-24 0,-1 0,0 0,-24 0,0 0,-26 0,-48 0</inkml:trace>
  <inkml:trace contextRef="#ctx0" brushRef="#br1" timeOffset="242061.5926">22870 12328,'25'0,"24"0,-24 0,50 0,-26 0,26 0,24 25,0-25,0 0,0 0,50 49,0-49,-25 0,25 50,-50-50,-49 0,-1 0,1 0,0 0,-26 0,1 0,-50 0</inkml:trace>
  <inkml:trace contextRef="#ctx0" brushRef="#br1" timeOffset="247707.0756">25326 3497,'0'-24,"0"-1,0-25,0 25,0 1,0-26,0 0,0 26,0 98,0-49,0 24,0 1,0 0,0-1,0 1,0 24,0-24,0 0,24-1,-24 26,0-1,25 25,-25 0,0 50,50 25,-50-75,0 75,0-75,0-25,0 26,0-26,0 0,0 26,0-1,0 25,0 25,0-50,0 25,0-25,0 25,0-25,49-24,-49 24,0-25,0 1,0-26,0 26,0-26,0 51,0 49,0 24,0-24,0 49,75-24,-75-25,49-50,-49 0,0 25,0-49,0-1,0 1,0-1,-24 0,24 26,0-1,0 0,0 0,0 0,0 26,0-1,0-50,0-24,0-1,0 1,0-1,0 26,0-1,0 1,0-26,0 26,0 24,0 0,24 0,-24 1,0 24,0-50,50 0,-50-24,0 24,0 1,0-1,0 1,0-26,0 26,0-26,0 26,0-1,0 1,0-1,0-24,25 24,-25 0,0 1,49 49,-49-25,0 0,0-24,0-26,0-24,0 25,0-26,0 1,0 25,0 0,0-1,0 1,0-25,0-100,0-49</inkml:trace>
  <inkml:trace contextRef="#ctx0" brushRef="#br1" timeOffset="248907.1869">25350 4614,'-24'0,"24"24,-25-24</inkml:trace>
  <inkml:trace contextRef="#ctx0" brushRef="#br1" timeOffset="249506.2504">25301 4688,'25'0,"24"0,-24 0,0 0,24 0,1 0,0 0,-1 0,26 0,73 0,51 0,-1 0,26 0,-26 0,-24 0,-1 0,1 0,-75 0,0 0,-24 0,24 0,0 0,-24 0,-1 0,-24 0,-26 0,26 0</inkml:trace>
  <inkml:trace contextRef="#ctx0" brushRef="#br1" timeOffset="254764.0004">25921 3547,'0'-25,"0"-24,0 24,0 50,0 24,0 1,0-1,0 26,0-1,0 26,0-26,0 0,0-49,0 0,0 25,0-100,0 25,0-24</inkml:trace>
  <inkml:trace contextRef="#ctx0" brushRef="#br1" timeOffset="255381.32">25772 3572,'-25'0,"25"-25,25 50,-50-75,75 50,-1 0,1 0,0 0,-1 50,26-50,-26 49,-24-49,25 50,-25-50,-25 25,24 25,-24-1,0 26,-24-51,-1 26,-25-25,25 24,-24-24,24-25,0 50,-24-50,24 0,0 0,-25 0,1 0,49 25</inkml:trace>
  <inkml:trace contextRef="#ctx0" brushRef="#br1" timeOffset="256181.4461">26243 4093,'25'25,"-25"-1,50 1,-50 25,0-25,25-25,-25 49,0 1,0-1,-25-49,-25 0,50-24,0-26,0-24,0 49,0 0,50-49,-1 49,1 25,-50-25,25 25,24 0,-24 0,-25 25,0 24,0 1,0-75</inkml:trace>
  <inkml:trace contextRef="#ctx0" brushRef="#br1" timeOffset="258634.2633">25524 2803,'0'-50,"0"26,25 24,49 24,-24 26,-50-25,25 24,-25-24,0 0,0 25,0-1,0-74,0-49,0 49,0 0,0-24,0 24,0 0,0-24,24 49,-24-50,50 50,0-25,24 25,-49 0,-25 25,0 25,0-1</inkml:trace>
  <inkml:trace contextRef="#ctx0" brushRef="#br1" timeOffset="259181.4273">26070 2753,'0'0,"0"-24,0 73,0-24,0 25,0-1,49-49,-24 0,0-49,-25-1,0 25,0-24,-25 49,0 0</inkml:trace>
  <inkml:trace contextRef="#ctx0" brushRef="#br1" timeOffset="259924.0174">26268 2629,'0'-25,"0"50,0-25,25 25,-25 0,0 25,0-26,0 1,50-25,-50 25,24-25,1-50,-25 26,0-26,0 25,50 25,-50-25,25 25,-1 50,26-25,-25 0,0-25,-25-50,0 25,0-25,0 1,0 24,0 0,0-24,-25 24,50 25,-1-50,26 50,0 0,24-49,-49 49,0 0</inkml:trace>
  <inkml:trace contextRef="#ctx0" brushRef="#br1" timeOffset="260720.0153">26194 3249,'0'-24,"0"48,0 1,0 25,0-25,0-1,25 26,-25-25,0-75,0 25,0-49,0 24,0 1,0 24,0 0,0-24,0 24,24 25,-24-25,50 25,0 0,-26 0,-24 50,-24-1,-1-49,25 25,-50-25,-24 25,49 24,25 1</inkml:trace>
  <inkml:trace contextRef="#ctx0" brushRef="#br1" timeOffset="261404.3621">26318 3398,'0'-25,"0"50,25-50,24 25,-24 0,0 0,-25 25,0 0,0 0,0-75,25 1,49 24,-49 25,24-50,1 50,-50-25,0 75,0-25,0 0,25-25,-25 24,25-24,-1 0,-24-24,0-1,0-50,0 51,-24 24,24 24,-50 26</inkml:trace>
  <inkml:trace contextRef="#ctx0" brushRef="#br1" timeOffset="262324.2473">26963 2927,'0'-25,"0"50,0-25,24 25,-24 0,0 24,50 1,-50-25,0 24,25-24,-25 0,-25-75,0 50,-24 0,-1 0,50 25,0 25,74-50,-24 0,-25 0,-25-25,50 25,-50-50,49-24,-49 49,0-25,0 26,25 98,-25-49,25-25,-25 25,49-25,-24 0,-25-50,0 0,0 26,0-1,0 0,0 75,50-50,-50 49,49-49,-49 25,50-25</inkml:trace>
  <inkml:trace contextRef="#ctx0" brushRef="#br1" timeOffset="262976.2455">27632 2877,'0'-24,"0"48,0-98,-24 74,-1 0,25 25,-25 0,25-1,0 26,25-50,-25 25,25-25,-1 0,26 0,-50-25,50 25,-50-50,0 1,0-26,0 1,24-1,-24 1,0 24,0 26,0-1,0-50,-24 75,24 25,0 0,0 0,0 24,0 26,0-26,49 1,-49 0,0-25,0 24,0 1,0-25</inkml:trace>
  <inkml:trace contextRef="#ctx0" brushRef="#br1" timeOffset="263139.0339">27732 2679,'99'-25</inkml:trace>
  <inkml:trace contextRef="#ctx0" brushRef="#br1" timeOffset="265997.9292">27955 3473,'0'-25,"0"0,0 50,0 0,0 24,0 1,25-50,-25 74,0-49,0 0,0 0,24 24,-24-24,0 0,0 25,0-26,0 1,0 0,0 25,0-26,0 1,0 25,0-1,50 1,-50-25,0 24,0-24,0 0,0 0,25 24,-25 1,0 24,0 1,0 24,0-25,0-24,0 0,0-25,0 24,0-24,0 0,0 49,0-24,0-25,0 24,0 1,0 49,0 0,0 0,0-49,0 24,0-49,50 0,-50 25,0-26,0 1,0 0,24 50,-24-26,0 1,0 24,0 1,0-1,0-24,0-1,0 1,50-1,-50 1,0-25,0 24,0 1,0 24,25 1,-25-26,0 26,0-25,0-1,0 1,0-1,0-24,0 0,0 25,0-26,0 1,0 0,0 49,0-24,0 24,0 1,0-26,0 1,0-25,0 24,0-24,0 0,0 49,0-49,0 25,0-25,0 24,0 1,0 0,0-26,0 1,0 0,0 49,0-24,0-25,0 49,0-49,0 25,0 24,0-49,0 0,0 24,0-24,0 25,0-1,0-24,0 0,0 24,0-24,0 0,0 25,0-26,0 1,0 25,0 0,0-26,0 1,0 0,0 25,0-26,0 1,0 25,0-25,0-1,0 26,0-25,0 24,0 1,0-25,0 24,0 1,0-25</inkml:trace>
  <inkml:trace contextRef="#ctx0" brushRef="#br1" timeOffset="268809.1546">28228 9773,'0'-25,"0"-24,0 24,25 25,-25 49,0-24,0 0,0 25,0-1,0 1,0-1,0 1,0 0,0-1,0 1,0 24,0-24,0 24,0 1,0-26,0 26,0-1,0 25,0 1,0-1,0 0,0-25,49 1,-49-1,0-49,0 0,0 0,0 24,0-24,0 25,0-1,0 26,0 24,0-25,0 26,0-51,0 1,0-25,0-1,0 26,0 0,0-1,0-24,0 0,0 25,0-26,0 1,50 25</inkml:trace>
  <inkml:trace contextRef="#ctx0" brushRef="#br1" timeOffset="270744.1116">27905 4663,'-25'0,"75"0,0 0,-26 0,1 0,25-25,-25 25,24 0,1 0,0 0,-26 0,26 0,0 0,24 0,0 0,1 0,-1 0,1-49,-1 49,0 0,1 0,-1-25,1 25,-1 0,-24 0,-1 0,1 0,0 0,-1 0,1 0,24 0,1 0,-51 0,1 0,0 0</inkml:trace>
  <inkml:trace contextRef="#ctx0" brushRef="#br1" timeOffset="272155.016">28401 3547,'0'0,"0"-25,0-24,0 73,0 1,0 0,0 25,50-26,-25-24,24 50,-24-50,25 0,-1 0,-49-25,25 0,-25 1,0-26,0 25,0 0,0 1,0 73,0-24,0 25,0-26,0 26,0 0,25-1,-25 1,0 24,25-24,-25-25,0 0,0 24,0 1,-25-25,-49-25,24 0,0 0,50-25,-49-25,49 1,-50-26,50 1,0-1,0 51,25-1,49-50,-49 75,50-25,-26 25,1 0,-25 0,24 25,-49 0</inkml:trace>
  <inkml:trace contextRef="#ctx0" brushRef="#br1" timeOffset="272928.0356">28922 3919,'0'-25,"50"25,-50 50,49 0,-49-26,25 1,-25 50,0-51,0 26,-49-75,49-24,0 24,0 0,0-25,0 1,0-1,0 25,24 25,-24-49,50 49,-50-25,25 25,25 0,-1 0,-24 0,25 25,-50 0,0-1,0 26,0-25,0 0,-25 24,0-49,25-25,0-24,0 24,0 0,25 25,24 0,-24 0,-25 25</inkml:trace>
  <inkml:trace contextRef="#ctx0" brushRef="#br1" timeOffset="274590.4137">29642 4589,'24'0,"1"0,0 0,25 0,-1 0,26 0,-26 0,26 0,-26 0,1 0,-25 0,-1 0</inkml:trace>
  <inkml:trace contextRef="#ctx0" brushRef="#br1" timeOffset="276894.2685">29964 3398,'0'-49,"25"49,-25 24,0 26,0 0,0-26,0 1,0 25,0-1,0-24,0 25,49-50,-49 50,0-1,0-24,0 0,0 24,0 1,0 24,0-24,0 24,0-24,0-25,0 24,0 1,0 24,0-24,25 0,-25 24,0 25,0-24,0-1,0-24,0-1,0-24,0 25,0 24,0-24,0-1,0 26,0-26,0 51,0-1,50-25,-50 1,0-51,0 26,25 0,-25-1,0-24,0 25,0-1,0 1,0 24,49 1,-49-1,0 1,0-1,0-49,0 0,0 24,0 1,0-1,0-24,0 0,0 0,0 24,0 1,0 24,0 1,0-25,0-1,0-24,0 49,0-49,0 25,0-25,0 24,0 1,0-1,0 1,0 0,0-1,0 1,0 24,0-24,0-25,0-1,0 1,0 25,0-25,0-1,0 26,0 24,0 1,0-25,0-26,0 26,0-25,0 24,-25-24,25 50,0-51,0 26,0-25,0 0,0 24,0 1,0-25,25-1,-25 26,0-25,0 0,0 24,0 1,0-1,0 1,0-25,0 24,0 1,0 25,0-1,0-24,0-26,0 1,0 25,0-1,0 26,0-26,0 1,0 0,0-1,0 1,0-1,-25 1,25-25,0 0,0 49,0-24,0-26,0 1,0 25,0-25,0 24,0-24,0 25,0-25,0-1,0 1,0 25,0-25,0-1,0 1,0 50,0-51,25 26,-25 0,0-1,25 26,-25-26,0-24,0 0,0 24,0-24,0 0,0 0,0 49,0-49,0 0,0 0,0 49,0-49,0 49,0-24,0-25,0 24,0 26,0-50,0 24,0-24,0 25,0 24,0-49,0 24,0 26,0-26,-25 1,25 0,0-1,0-24</inkml:trace>
  <inkml:trace contextRef="#ctx0" brushRef="#br1" timeOffset="277058.599">30187 12055,'0'-74</inkml:trace>
  <inkml:trace contextRef="#ctx0" brushRef="#br1" timeOffset="278476.28">30138 4638,'0'-49,"-25"49,0 0,0 0,50 0,0 0,24 25,26-25,24 0,50 0,0 0,24 0,26 0,-26 0,1 0,-25 0,-50 0,25 0,-49 0,-26 0,-24 0,0 0,-25 24,49-24,-24 0</inkml:trace>
  <inkml:trace contextRef="#ctx0" brushRef="#br1" timeOffset="280111.98">30609 3423,'0'0,"-50"0,50-50,0 100,25-50,-25 50,50-50,-50 49,74-49,-49 0,25 0,-1-25,-49-24,0 24,0-25,0 1,0 74,0 24,0-24,0 25,0-1,0 1,25-1,-25 1,50 0,-50 24,0-49,0 0,0 0,0 24,-25-49,-25 0,25 0,1-25,-26 1,50-26,-50-24,50 24,0 0,0 25,50-24,0 49,-26 0,1 0,25 0,-25 0,-1 49,26-24</inkml:trace>
  <inkml:trace contextRef="#ctx0" brushRef="#br1" timeOffset="280643.5547">31055 3572,'124'25,"-248"-50,248 99,-99-49,-25 0,0 25,0-26,-25-24,25-49,0-1,-49-24,49-1,0 26,25-1,24 0,-24 50,25-49,-1 49,-24 0,0 0,25 0,-50 25,24-25,-24 49,0-24,-24-25,-26 0,25 25,0-25,75 0,0 0,-1 0,1 25</inkml:trace>
  <inkml:trace contextRef="#ctx0" brushRef="#br1" timeOffset="281117.9535">31800 3597,'-25'0,"-25"0,1 49,-1-24,-24 50,-50 49,-50 49,0-24,50-25,0-25,25-24,25-26,49-24,0-25,25 50,-50-50,50-25,25 25,-25-50,75 50</inkml:trace>
  <inkml:trace contextRef="#ctx0" brushRef="#br1" timeOffset="281842.6224">31179 4341,'0'-50,"0"100,0-125,50 75,-50 50,0 0,25-1,-25 1,50-1,-50 26,24-50,-24-1,0-48,0-26,0 0,-24 1,24-26,-25 26,25 24,-25 25,25-50,-50 50,25-49,50 49,0 0,25 0,-1 0,1 0,0 0,-1 25,1-25,-25 24,-1-24,-24 50,0 24,0-24,-24 24,-26-49,25-25,-24 75,24-75</inkml:trace>
  <inkml:trace contextRef="#ctx0" brushRef="#br1" timeOffset="282421.4856">31750 4266,'0'-49,"0"98,25-98,24 49,-49 74,25-24,-25-25,0-1,0 51,0-50,0-50,0-25,0 1,0-1,0 0,0 26,25 24,-25-50,50 50,24-50,-24 50,-1 0,-49 25,25 50,-25-1,0 0,0-98,0 73</inkml:trace>
  <inkml:trace contextRef="#ctx0" brushRef="#br1" timeOffset="285168.2124">30262 12005,'0'-49,"0"98,0 1,0 24,0 1,0-1,0 26,0-26,0 0,0-24,49-25,-49 0,0 24,0-24,-24-25,24 25,-25-25,50 0</inkml:trace>
  <inkml:trace contextRef="#ctx0" brushRef="#br1" timeOffset="286072.8476">30311 12402,'-24'0,"48"0,26 0,0 0,-1 0,26 0,24 0,0-49,75 49,24-50,50 50,-25 0,-24 25,-50-25,-50 0,-25 0,-24 50,-25-50,24 0,-98 0,24 0,0 0</inkml:trace>
  <inkml:trace contextRef="#ctx0" brushRef="#br1" timeOffset="287033.2448">30336 12477,'0'-50,"0"75,0 0,0 0,0 24,0 26,0 24,0 50,0-25,0 24,0-48,0 24,0 25,0-50,0 0,0-25,0 26,-25-1,25-25,0 50,-49 25,49-74,0-26,-25 1,25-75,0-25,0 26,0-1</inkml:trace>
  <inkml:trace contextRef="#ctx0" brushRef="#br1" timeOffset="287926.6117">30634 12750,'0'-25,"0"-25,0 100,0 24,0-24,0-25,0-1,0 26</inkml:trace>
  <inkml:trace contextRef="#ctx0" brushRef="#br1" timeOffset="288220.147">30411 12700,'0'0,"0"-25,24 25,26-49,24 49,-24-25,24 25,-24-50,0 50,-1 0,1 0,-1 0,-49 25,0 25</inkml:trace>
  <inkml:trace contextRef="#ctx0" brushRef="#br1" timeOffset="288634.6742">30931 12849,'0'-25,"0"50,25-50,0 25,-25 50,0-1,-25 26,-24-51,-1-24,25 0,25-74,0 49,0-24,0 24,25 25,25 0,24 0,-49 25,-25 24,25-49</inkml:trace>
  <inkml:trace contextRef="#ctx0" brushRef="#br1" timeOffset="288989.9378">31229 12551,'0'-25,"0"50,0-25,50 75,-50-26,25 1,-25-1,49 1,-49 24,0-49,0 0,25 0</inkml:trace>
  <inkml:trace contextRef="#ctx0" brushRef="#br1" timeOffset="289171.0939">31279 12824,'173'-50,"-346"100,371-100</inkml:trace>
  <inkml:trace contextRef="#ctx0" brushRef="#br1" timeOffset="289951.1412">31626 12750,'0'0,"-25"0,0 0,1 0,-26 49,50 1,0-1,50-49,-26 0,-24-24,0-26,25 50,-25-50,0 26,50 24,-50 24,25-24,-25 25,24-25,-24 50,25-50,25 0,-25 0,-25-50,0 25,0 1,0-26,0 25,0-49,0-1,0 26,0 24,0 0,0 75,0 24,0 1,0-26,0-24,0 25,0-26,24-24,-24 25,50 25</inkml:trace>
  <inkml:trace contextRef="#ctx0" brushRef="#br1" timeOffset="292424.2523">31874 4564,'0'-25,"0"-24,0 24,0-25,0 25,0-49,0 24,0-24,0 49,0 0,-25 25,25-24,-25 24,-24-50,24 50,0 0,25 50,0-26,0 1,0 25,25-50,-25 25,50-25,-26-25,1 0,25 0,-25 25,-1 0,26 0,-25 0,0 0,24 0,-49 25,25-25,0 0,-25 25,0 24,0-24,0 0,0 0,0 24,0-24,0 25,25-50,-25 25,49-25,-24 0</inkml:trace>
  <inkml:trace contextRef="#ctx0" brushRef="#br1" timeOffset="296044.2778">30510 13444,'-25'-49,"25"24</inkml:trace>
  <inkml:trace contextRef="#ctx0" brushRef="#br1" timeOffset="296599.5588">30460 13370,'-149'0,"174"0,0 0,0 0,24 0,26 0,-1 0,50 0,50 0,24 0,1 0,-1 0,1 0,-26 0,-24-25,-25 25,-50 0,-49 0,50 0,-100 25,0-25</inkml:trace>
  <inkml:trace contextRef="#ctx0" brushRef="#br1" timeOffset="297813.7339">30262 14387,'-25'0,"25"25,0-1,-25 1,25 25,0 24,0 1,0-1,0-24,0-26,0 1,50-25,-25 0,24 0,26 0,24 0,25 0,99-25,-25 25,1-49,-1 49,-24 0,-50 0,-50 0,-24 0,0 0,-26 0,1 0,25 0,-1 0,1 0,-75 0</inkml:trace>
  <inkml:trace contextRef="#ctx0" brushRef="#br1" timeOffset="301870.251">1836 13965,'0'-25,"-25"25,-25 0,50-49,-25 49,75 0,0 0,-26 24,26-24,-25 0,0 0,-1 0,26 0,-25 0,24 0,1 0,0-24,24 24,-24 0,-1 0,-24 0,0 0,24 0,-24 0,0 24,25-24,-26 0,1 0,25 0,-25 0,0 0,24 0,1 0,-1 0,-24 0,0 0,49 25,-24-25,-25 0,0 0,24 0,1 0,24 0,1 0,-1 0,0 50,1-50,-1 0,1 0,-1 0,1 0,-1 49,0-49,1 0,24 0,0 0,0 0,-24 0,-1 25,1-25,-1 0,0 0,1 0,-1 0,1 0,24 50,-25-50,-24 0,24 0,-24 0,-25 0,24 0,-24 0,50 0,-51 0,26 0,-25 0,24 0,1 0,-25 0,0 0,24 0,-24 0,0 0,0 0,24 0,-24 0,0 0,25 0,-26 0,1 0,0 0,25-25,-26 25,1 0,25 0,24 0,-24 0,-1 0,1 0,0 0,-1 0,1 0,24 0,1 0,-1 0,-24 0,-1 0,1 0,0 0,-1 0,1 0,24 0,1 0,-1 0,0 0,-24 0,24 0,1 0,-1 0,1 0,-1 0,0 0,1 0,24 0,25 0,-25 0,-24 0,-1 0,1 0,24 0,0 0,0 0,25 0,25 0,-25 0,-25 0,1 0,-1 0,25 0,-25 0,-25 0,1 0,-1 0,1 0,-1 0,-24 0,-25 0</inkml:trace>
  <inkml:trace contextRef="#ctx0" brushRef="#br1" timeOffset="303511.7408">10244 14089,'0'0,"0"25,-49-25,49 25,-25-1,75-24,-1 0,26 0,-51 0,26-24,0 24,-1 0,1 0,24 0,1 0,-1-50,0 50,1 0,-1 0,1 0,-1 0,1 0,-26 0,1 0,24 0,1 0,24 0,0 0,50 25,24-25,-49 0,1 0,23 0,-24 0,25 0,-25 0,25 0,-25 0,25 49,-25-49,50 0,-1 0,-24 0,0 0,-25 0,25 0,-25 50,0-50,-25 0,0 0,0 50,1-50,48 0,-24 0,50 0,-50 0,0 0,0 0,0 0,0 0,-25 24,1-24,-1 0,50 0,-50 0,25 0,50 0,-1 0,-49 0,-25 0,1 0,24 0,-25 0,0 0,-24 0,24 0,0 0,0 0,25 0,-49 0,24 0,-50 0,1 0,-25 0</inkml:trace>
  <inkml:trace contextRef="#ctx0" brushRef="#br1" timeOffset="304876.1186">18281 14312,'50'0,"-1"0,-24 0,0 0,24 0,-24 0,0 0,0 0,25-25,-1 25,26 0,-1 0,0 0,1-49,-1 49,1 0,24 0,0 0,0 0,0 0,-24 0,24 0,50 0,-50 0,0 0,25 0,25 0,-25 0,25 0,-50 0,1 0,-1 0,25-50,-25 50,0 0,25 0,25 0,-50 0,0 0,26-49,-26 49,0 0,0 0,0 0,-24 0,24 0,0 0,0 0,1 0,24 0,0 0,-25-25,25 25,-25 0,0 0,1 0,-26 0,0 0,1 0,24 0,0 0,1 0,-1 0,0 0,25 0,-25 0,0 0,-24 0,-1 0,1 0,-1 0,25 0,1 0,-1 0,0 0,-25 0,1 0,-1 0,-24 0,-1 0,26 0,-50 0,-1 0,26 0</inkml:trace>
  <inkml:trace contextRef="#ctx0" brushRef="#br1" timeOffset="306880.6254">25499 14089,'-25'0,"75"0,-25 0,0 0,-1 0,26 0,-25 0,24 0,26 0,-1 0,1 0,-1 0,25 0,-24 0,24 0,0 0,25-25,-25 25,25 0,50 0,-50 0,25 0,-25 0,25 0,-25 0,-25 0,0 0,0 0,25 0,-24 0,-26 0,1 0,-1 0,0 0,1 0,-1 0,-24 0,-1 0,1 0,-25 0,24 0,-24 0,0 0,0 0,24 0,1 0,0 0,-1 0,-24 0,25 0,-50-25,25 25,-1 0,1 0,25 0,-25 0,-1 0,26 0,0 0,-26 0,26 0,-25 0,24 0,1 0,-25 0,0 0,24 0,-24 0,0 0,24 0,-24 0,0 0,0 0,24 0,-24 0,0 0,25-49,24 49,-24 0,-26 0,1 0,25 0,-25 0,0 0,-1 0,26 0,-75 0,-24 0</inkml:trace>
  <inkml:trace contextRef="#ctx0" brushRef="#br1" timeOffset="310855.5795">2927 14759,'0'-25,"0"-25,0 26,0 48,0 26,0-25,0 0,50 49,-26-49,26-25,0 0,-26 0,-24-25,0 0,0-49,0 24,0 75,0 25,0-1,0 26,0 24,0 25,0-25,0 50,0-50,0-24,0-26,0 1,0-25,0 49,-49-49,-1-25,25 0,-24-50,24 1,-25-1,50-24,-24-50,24 24,0 26,0-1,49 26,1-1,24-24,-24 74,-25-25,-1 25,26 0,-25 0,-25 25</inkml:trace>
  <inkml:trace contextRef="#ctx0" brushRef="#br1" timeOffset="312026.1728">3547 14684,'0'-24,"0"-1,-50 25,26 0,24 25,-25 24,25 50,-50 75,50 0,0-26,0 26,0-75,0 1,50-51,-25-49,24 50,1-50,-1 0,1 0,0 0</inkml:trace>
  <inkml:trace contextRef="#ctx0" brushRef="#br1" timeOffset="312745.163">3721 15156,'0'0,"-50"-25,50-25,0 25,25 25,25-24,-26 24,1 0,25 24,-50 26,0 0,0-1,0-24,-25 25,25-26,-50-24,50 25,-24-25,48-74,1 24,0 25,-25 1,99-26,-99 25,50 25,-50-49,25 49,-25-50,0 25,-50 50,50 25,0 24,0-24,0-26,0 1,25 50,49-51,-49-24,0 0,24 0</inkml:trace>
  <inkml:trace contextRef="#ctx0" brushRef="#br1" timeOffset="313210.7614">4242 15032,'24'0,"51"0,-26 0,-24 24</inkml:trace>
  <inkml:trace contextRef="#ctx0" brushRef="#br1" timeOffset="313398.8198">4291 15180,'149'0</inkml:trace>
  <inkml:trace contextRef="#ctx0" brushRef="#br1" timeOffset="314557.3065">4986 14858,'0'-50,"25"50,-25-24,-25 24,-25 0,-24 0,49 0,0 0,25 24,0 51,-50-50,50-1,0 1,0 25,0-1,0-24,25-25,25 0,-50-49,50 49,-1 0,26 49,-75-24,49 25,-49-26,25 1,-25 25,0-1,-25-24,0-25,-24 50,24-50,0 0,-24-25,49-25,0 26,24 24,26 0,-25 0,24 0,-24 0,25 0,-25 0</inkml:trace>
  <inkml:trace contextRef="#ctx0" brushRef="#br1" timeOffset="315053.9822">5333 14560,'0'-24,"0"-1,25 25,24 0,-24 49,25-24,-1 25,1 49,24-25,1 26,-26 48,-49-24,25 25,-25-25,-49 100,-51-76,-24-48,50-1,24-50,-24-24,24-25,1 50,-1-50</inkml:trace>
  <inkml:trace contextRef="#ctx0" brushRef="#br2" timeOffset="330281.5686">21952 14263,'0'-25,"0"0,0 50,0 24,0 1,0 0,0-1,0 1,0 0,0-1,0 26,0-51,0 26,0 0,0-1,0 1,0 24,-25 25,25-24,0-26,0 26,0-1,0 1,0-50,0 24,0-24,0 25,0-1,0 1,0-1,0 26,-24-1,24 25,0-24,0-1,0 50,-75 0,75-49,0 24,-49-25,49 1,0-26,0 26,0-1,0-24,-25-1,25-24,0 25,0-1,-50 1,50-25,0 0,0 49,0-49,0 0,0-1,0 51,0-125,25-24</inkml:trace>
  <inkml:trace contextRef="#ctx0" brushRef="#br2" timeOffset="332009.0402">22448 14461,'0'0,"0"-25,-25 25,-24 0,49 50,0 0,0-26,0 1,0 25,0-25,0 24,25-24,-1-25,1 0,-25-50,50 50,-50-49,25-1,-25 75,24 25,51-26,-50-24,-1 0,26 0,0 0,-50-49,0-26,0 26,0 24,0-25,-50 50,50-24,-25 24,50 0,25 0</inkml:trace>
  <inkml:trace contextRef="#ctx0" brushRef="#br2" timeOffset="332330.0015">23044 14337,'0'-74,"0"148,-25-124,25 75,-75 25,75 24,0 26,0-1,0-25,0-24,25 24,0-49,0-25,49 0,-24 0,-25 0,-1 0</inkml:trace>
  <inkml:trace contextRef="#ctx0" brushRef="#br2" timeOffset="332803.4564">23192 14511,'25'-25,"-50"50,100-50,-75 75,25-1,-25 1,0-25,0-50,0 0,0-25,0 26,0-1,24-25,1 50,25-25,-1 25,-24 0,-25 25,0 25</inkml:trace>
  <inkml:trace contextRef="#ctx0" brushRef="#br2" timeOffset="333071.4481">23564 14312,'124'100,"-248"-200,298 249,-124-74,-50-26,0 1,0-1,-50 26,-24-26,-50 51,-50-51</inkml:trace>
  <inkml:trace contextRef="#ctx0" brushRef="#br2" timeOffset="333836.3136">24482 14412,'0'0,"-49"0,24 0,0 0,25 24,-25-24,-49 0,74 25,-25-25,50 0,24 0,-24 0,25 0,-1 0,1 0,24 0,-49 0,0 0</inkml:trace>
  <inkml:trace contextRef="#ctx0" brushRef="#br2" timeOffset="334032.0496">24259 14635,'298'0</inkml:trace>
  <inkml:trace contextRef="#ctx0" brushRef="#br2" timeOffset="335459.5056">25202 14412,'0'0,"0"-50,0 25,-50 25,50 25,0 0,0 49,0 1,0-26,25 1,-25-1,0-24,0 25,0-75,0 0,0-24,0-1,0 0,0-24,0 0,0 24,0 25,0 0,0 0,25 25,24 0,1 0,-25 0,-25 25,0 25,-50 24,25-74,25 25,-49-25</inkml:trace>
  <inkml:trace contextRef="#ctx0" brushRef="#br2" timeOffset="336121.2915">25400 14536,'149'173,"-298"-346,298 371,-174-198,25-25,0 0,0-24,0-1,25 50,24-25,-24 25,25-49,-1 49,-24 0,0 0,-50 0,25 49,-49 1,49 0,24-26,26-24,-25 50,0-50,24 0,-24-25,25 0,-50-24,0 24,-25 25,25-50,-75 50,51 0,-1 0,-25 25,25 0</inkml:trace>
  <inkml:trace contextRef="#ctx0" brushRef="#br2" timeOffset="337140.9151">26268 14263,'0'0,"0"-25,0 74,0 1,50 0,-50 24,0-24,0 24,25-49,-25 0,0 24,0-73,-25-26,25 25,-50 25,50-49,-74 49,24 24,1 26,49 0,0-26,24-24,26 0,0 0,-1 0,1-24,-1 24,26-75,-50 75,-25-49,24 49,-24-25,0 0,0 75,0-26,25 26,-25 0,50-50,-25 24,-1-24,26 0,-25-74,-25 49,0 0,0 1,0-26,0 25,0 75,49-25,-24-25,-25 24</inkml:trace>
  <inkml:trace contextRef="#ctx0" brushRef="#br2" timeOffset="337914.233">26938 14486,'0'-25,"0"50,-25-50,25 75,25-50,0 0,-25-25,0 0,-50 25,25 0,0 25,25 25,0-26,0 26,25 0,0-50,25 49,-26-49,1 0,0 0,25 0,-25-25,-1 25,26-74,-25 24,-25 1,0-1,0-24,0-1,0 26,0-26,0 50,0 1,0 48,0 1,0 25,0-1,0 1,0 0,25-1,-25-24,0 25,24-25,-24-1,25-24</inkml:trace>
  <inkml:trace contextRef="#ctx0" brushRef="#br2" timeOffset="338114.1137">27186 14436,'174'-24</inkml:trace>
  <inkml:trace contextRef="#ctx0" brushRef="#br2" timeOffset="339107.3197">27781 14511,'0'-50,"0"25,25 25,25 0,-50 50,0 0,0-26,-75 26,50-50,25-25,0 0,0 1,0-26,0 0,25 50,0 0,25 0,-1 0,1 0,-1 0,-24 0,25 0,-25 0,24-24,1-26,-50 0,0 25,0 1,0-26,0 25,-25 25,0 0,25 25,0 0,-24 24,24-24,0 25,0 0,0 24,0-24,49-1,-49 1,25-1,-25 1,0-25,0 0,0 24,0-24,-25-25</inkml:trace>
  <inkml:trace contextRef="#ctx0" brushRef="#br2" timeOffset="339319.1727">28129 14635,'223'-75</inkml:trace>
  <inkml:trace contextRef="#ctx0" brushRef="#br2" timeOffset="340838.3866">26169 15056,'0'-24,"0"73,0 1,0-1,0 1,0 24,0-49,0 25,-25-50,-24-75,-1 75,0 0,50 25,-74 0,74 25,0-1,25-49,0 0,-1 0,1 0,50 0,-26 0,1-24,-1-1,1 25,-25-75,24 26,-49 24,0 0,0 50,0 24,0 1,25-25,-25 25</inkml:trace>
  <inkml:trace contextRef="#ctx0" brushRef="#br2" timeOffset="341155.3516">26392 14957,'25'50,"-50"-100,50 125,-75-75,26 0,24-25,24 25,1 0,25 0,-25 0,24 49</inkml:trace>
  <inkml:trace contextRef="#ctx0" brushRef="#br2" timeOffset="342189.1156">26839 15255,'-149'-50,"298"100,-298-75,74 50,75 0,0 24,0-24,0 25,25-50,-25 25,75-25,-1 0,-49 0,-25-25,25 25,-25-50,0 25,0 0,0-24,0 24,0 0,49 25,-24 50,25-1,24-49,-24 25,-25-25,24 0,1 0,-25 0,-1 0,26-49,-50-1,50 25,-50 0,24-24,-24 24,0 0,0-24,0 24,-49 25,24 0,-25 0,26 25,-51 49,75-49,0 0,25-25,-25 24,50-24,-26 0,26 0,-50-24,25 24,-25 24,0 1,25 25,-25 24,49 1,-49 49,0-50,25-24,-25-25,0-1,0 26,-50-50,26 0,-26-74,50 24,-50-24,50-1,0 1,0 49,0 0,0-25,75 50,-26-24,-24 24,25 0</inkml:trace>
  <inkml:trace contextRef="#ctx0" brushRef="#br2" timeOffset="342541.3649">27533 15280,'75'49,"-150"-98,125 98,-50-74,0 1,0-26,0 25,74 25,-24 0,-50 25,25-25</inkml:trace>
  <inkml:trace contextRef="#ctx0" brushRef="#br2" timeOffset="343666.8481">27856 15180,'74'100,"-148"-200,148 224,-49-124,-25 25,0-50,0 1,0-26,0 0,49 1,-24 24,0 25,25 50,-50-1,49-49,-49 25,25-25,25 0,-1 0,-24 0,0 0,25 0,-26-50,1 50,-25-49,50 49,-50-50,0 1,-25 49,-25 0,50 24,0 26,0 0,0-26,25-24,25 50,-1-50,-49-25,25 0,-25-24,0 24,0-25,25 50,-25-24,50 24,-26 74,26-24,-25-26,24-24,-24 0,0 0,-25-24,0-1,50-25,-50 1,0-26,0 1,0-1,0-24,0 50,0 24,-25 0,0 25,25 25,0 24,0 1,0 0,0-1,0 1,25-1,-25-24,49 25,-24-25,0-25,-25 49</inkml:trace>
  <inkml:trace contextRef="#ctx0" brushRef="#br2" timeOffset="344538.9459">27732 15280,'0'24,"24"1,-24 25,0-25,0 0,-24-25,-26 49,0-49,26-25,24 1,0-26,0 25,24 25</inkml:trace>
  <inkml:trace contextRef="#ctx0" brushRef="#br2" timeOffset="345923.6572">29220 14883,'0'-50,"0"25,-25 25,-24 25,-1 25,0-25,50 24,25-49,25 0,-25 25,-1-25,26 50,0-26,-26 1,-24 25,-24-50,-1 0,0 0,-25 0,1 0,24 0</inkml:trace>
  <inkml:trace contextRef="#ctx0" brushRef="#br2" timeOffset="353351.6783">4490 5358,'0'-25,"-25"25,25-25,-50 25,25-49,1 49,-26-25,25 25,0-50,-24 50,-26 0,75-25,-49 25,-1 0,1 0,49-24,-50 24,25 0,-49 0,49 0,-25 0,26 0,-26 0,0 0,25 0,1 0,-26 0,25 0,0 0,1 0,-26 0,25 0,-24 0,49 49,-50-49,25 25,-24-25,24 25,-50-25,75 49,-49-49,49 25,-50-25,25 25,-24-25,49 50,-25-50,0 24,-24 1,24 25,-25-25,25 24,1 1,-26-25,50 24,0-24,0 0,0 24,0 1,0 0,0-25,50 24,-1-49,-49 25,50-25,-50 25,49-25,-49 25,50 24,0-49,-26 0,26 25,0-25,-26 0,1 0,25 50,-1-50,-49 24,25-24,0 0,0 0,49 0,-74 25,50-25,-25 0,-1 0,26 50,-25-50,0 0,24 0,-24 0,0 0,0 0,24 0,-24 0,0-25,25 25,-26 0,1 0,25 0,-25 0,-1 0,26-25,-25 25,0-49,24 49,1-25,-25 25,-1 0,26-25,-25 25,0 0,-25-50,49 50,1-24,-1 24,-49-25,25 25,-25-50,50 50,-50-25,25 1,-25-26,24 25,-24 0,50 25,-50-49,0 24,0 0,0-25,0 26,0-1,0 0,-25 25,25-50,-25 50,25-24,-24 24,24-25,-25 25,25-25,-50 25,50-50,-25 50,25-24,0-1,-24 25,24-50</inkml:trace>
  <inkml:trace contextRef="#ctx0" brushRef="#br2" timeOffset="356107.0912">8334 6176,'0'0,"0"-49,0 24,-49-25,24 50,25-24,-25 24,25-25,-49 25,-1-50,25 50,0 0,-24-25,24 25,-25 0,1-24,-1 24,0 0,26 0,-26-50,-24 50,24 0,0 0,1 0,-1 0,1 0,24 0,-25 0,1 0,-1 0,0 0,-24 25,0-25,24 0,-24 0,24 25,25-25,0 0,-24 0,24 49,-25-49,1 0,-26 25,1-25,49 50,-25-50,50 24,-49-24,-1 0,50 25,-25-25,1 50,-26-25,50 24,-25-49,25 75,0-51,-49 51,49-50,0-1,-25 26,25-25,0 0,0-1,0 51,0-50,0-1,0 1,0 25,0-25,0-1,0 26,49-25,1 25,24-1,-24-49,-25 25,0-25,24 0,-49 50,50-50,-1 49,-24-49,25 25,-25-25,-1 0,26 0,-25 50,0-50,24 0,-24 0,50 0,-51 24,26-24,-25 0,24 50,-24-50,25 0,-25 0,-1 0,26 0,-25 0,0 0,-1 0,26 0,-25 0,0 0,24 0,-24 0,0 0,0 0,24 0,-24 0,49-25,-49 25,25 0,-25 0,-1 0,1 0,50-25,-51 25,1 0,25 0,-50-49,50 49,-26 0,-24-25,50 25,-25 0,24-25,-24 25,-25-49,50 49,-50-25,49 25,1-25,-25-25,24 26,-24-26,-25 25,25 25,-25-25,50 0,-50-24,24 49,-24-25,0 0,0-24,25 24,-25 0,0-25,0 26,0-1,0 0,0-25,0 26,-25-1,25-25,0 25,-24 25,24-24,-50 24,0-50,26 50,-26-25,50 0,-25 25,25-49,-49 49</inkml:trace>
  <inkml:trace contextRef="#ctx0" brushRef="#br2" timeOffset="358665.3186">11757 7417,'0'-25,"-49"25,49-25,-25-25,0 50,25-24,-49 24,-26-50,50 50,-24-25,-26 25,26-49,-1 49,1-25,-1 25,-25-50,26 50,-1 0,1-25,24 25,-25 0,1-24,-1 24,0 0,1 0,-1 0,-24 0,49 0,0 0,0 0,-24 0,24 0,0 0,-24 0,24 0,0 0,-25 0,26 0,-26 24,0-24,50 50,-49-50,-1 0,25 50,-49-1,-1-24,51-25,-1 50,-25-50,50 24,-49-24,49 25,-25-25,25 25,-25 49,25-24,-50-50,50 25,0 0,0 24,0 1,0-1,0-24,25 25,-25-1,0 1,25-50,-25 25,50 24,24-24,-49-25,0 25,24-25,1 50,-1-50,-24 25,25-25,-25 49,0-49,24 25,-24-25,0 0,24 50,-24-50,0 0,25 24,-26-24,1 25,25 25,-1-25,-24-25,25 0,-50 49,49-49,1 0,-25 0,24 0,-24 0,0 0,0 0,24 0,26 0,-1 0,-24 0,-1 0,-24 0,0 0,25 0,-25 0,24 0,1 0,-1 0,-24 0,0 0,0 0,24 0,1 0,-25 0,0 0,24 0,1 0,-1 0,-49-25,75 25,-50 0,24-24,26 24,-75-25,24 25,-24-50,25 50,25-25,-25 25,-25-24,24 24,-24-50,50 25,-50 0,0-24,0 24,0 0,0-25,0 1,0 24,0 0,-25 25,25-25,-25-24,25 24,-24 25,24-25,0-24,-50 49,50-25,0 0,-25 25,25-50,-25 26,-24 24,49-25,-25-25,25 25,0 1,-50-26,26 50,-51 50</inkml:trace>
  <inkml:trace contextRef="#ctx0" brushRef="#br2" timeOffset="361303.8515">15949 8731,'0'-25,"0"1,0-26,-49 50,49-50,-25 50,25-24,-50 24,50-25,-49 25,49-50,-50 50,1-25,24 25,0-49,-25 49,1-25,-1 25,1-50,-1 50,-25-24,26 24,-26 0,1 0,0-50,-1 50,1 0,-1 0,1 0,0 0,-1 0,26 0,-1 0,-24 25,24-25,25 0,0 25,-24-25,24 49,0-49,-25 25,26-25,-1 50,-50-26,51 1,-26 50,-24-26,24 1,0 24,1-24,49-1,0-24,0 25,0-1,0 1,0 0,0-25,-25 24,25-24,0 25,0-26,25-24,-25 75,49-75,-49 25,50-25,-50 24,50-24,-26 50,26-50,-25 74,0-74,24 25,-24-25,0 0,24 50,-24-50,0 0,25 0,-26 0,1 0,25 25,-25-25,0 0,-1 0,26 24,-25-24,0 0,24 0,-24 0,0 50,24-50,-24 0,0 0,49 0,-24 25,-25-25,0 0,24 0,-24 0,0 0,0 0,24 0,-24 0,0 0,0 0,24 0,-24 0,0 0,24 0,-24 0,25 0,-25 0,24-50,1 50,-25 0,24 0,1-25,0 25,-50-24,49 24,-24 0,-25-50,50 50,-26-25,1 25,-25-25,50 25,-50-49,74 49,-74-25,50 25,-50-25,25 25,-25-49,24 49,-24-25,50 25,-50-25,25 0,-25-24,25 24,-25 0,49-25,-49 26,0-1,0-25,0 25,0 0,0-24,-49 24,24 0,25-24,0 24,-50 25,-24 0</inkml:trace>
  <inkml:trace contextRef="#ctx0" brushRef="#br2" timeOffset="363500.5337">19745 10170,'0'0,"0"-25,-50 25,50-25,0-24,0 24,-25 25,25-25,-25-49,-24 49,24 0,-25-25,-49 26,74 24,0-50,-24 50,-1 0,1-25,24 25,-25 0,25 0,1 0,-1 0,-25-49,25 49,1 0,-26 0,25 0,-24 0,-1 0,0 0,-24 0,0 0,-1 0,-24 0,24 0,26 0,-1 0,25 0,1 0,-26 0,25 0,25 49,-25-49,25 50,-49-50,49 49,-50-24,-24 50,49-26,25 1,0-25,-50-25,50 74,0-24,0-25,0-1,0 26,25 24,-25-49,0 0,25-25,-25 74,0-24,0-25,50 24,-50-24,24 50,51-51,-50-24,-1 50,26-50,-25 25,0-25,24 25,-24-25,0 49,24-49,-24 0,0 0,0 0,24 25,-24-25,0 0,25 50,-25-50,-1 0,26 0,-25 0,0 0,24 0,-24 0,0 0,0 0,24 0,1 0,-25 0,-1 0,26 0,-25 0,0 0,24 0,-24 0,0 0,0 0,24 0,-24 0,0 0,-25-25,49 25,1 0,0-25,-1-25,-24 50,25-24,-1-1,1-25,-50 25,25 25,-25-24,25-26,24 25,-49-24,25 49,-25-25,0 0,25 25,-25-25,0-24,0 24,25 25,-25-25,0-25,0 26,0-1,0 0,-25 25,-25-50</inkml:trace>
  <inkml:trace contextRef="#ctx0" brushRef="#br2" timeOffset="366267.3505">24730 11807,'0'-25,"25"25,-25-25,0-24,-50 24,26 25,24-25,-50 25,25 0,-24-49,24 49,-25-25,25 25,1 0,-26-50,25 50,0 0,-24-25,24 25,0 0,0 0,-24-24,24 24,-25 0,1-50,-1 50,1 0,24 0,-25 0,0 0,26 0,-26 0,25 0,-24 0,-1 0,25 0,0 25,-24-25,24 0,0 0,25 25,-49-25,-1 0,0 24,1-24,-1 50,1-50,49 25,-75-25,26 0,49 25,-25-25,0 0,25 49,-50-49,50 25,-24-25,24 25,-25 24,25-24,0 0,-50-25,50 25,-25 49,25-49,0 0,0 24,0-24,0 0,50 25,-50-1,25-49,-25 50,25-50,-25 25,49-25,1 0,-25 49,24-49,-24 0,-25 25,74-25,-49 25,25-25,-25 50,49-50,-49 0,24 0,-24 24,0-24,25 0,-50 25,49-25,1 50,-1-50,1 0,0 0,-1 0,26 0,-26 0,1 0,-25 0,49 0,-24 0,24 25,-24-25,-1 0,1 0,0 0,-1 0,1 0,-1 0,-24 0,0 0,25 0,-1 0,1 0,-25 0,-1 0,-24-25,50 25,-25-50,0 50,-25-25,49 25,-49-24,25 24,-25-50,0 0,0 26,0-1,0 0,0-25,0 1,0 24,0 0,0-25,0 26,0-1,0-25,-49 25,24 1,-25-26,25 50,25-25,-25 25,-24 0,-26 0,51 0,-1 0,0 0,-49 0</inkml:trace>
  <inkml:trace contextRef="#ctx0" brushRef="#br2" timeOffset="368142.07">6276 15081,'-50'0,"25"0,25 25,50-25,-1 0,1 0</inkml:trace>
  <inkml:trace contextRef="#ctx0" brushRef="#br2" timeOffset="368404.8161">6201 15304,'223'0</inkml:trace>
  <inkml:trace contextRef="#ctx0" brushRef="#br2" timeOffset="372545.315">8186 14932,'0'-24,"-50"24,50 24,-25 51,25-26,0 1,-49 24,49-49,0 0,0 0,24-25,1 0,50 0,-51 0,26-50,-25 1,-25 24,49 25,-49-50,0 1,0 98,0 1,50-25,-50-1,25-24,-25 50,25-50,49 25,-49-25,0 0,24 0,1-50,-50 1,0 24,0 0,0-25,0 26,0-1,-25-25,-25 25,26 25,-1 0,25 25,25 25,24-50,-24 0,0 0</inkml:trace>
  <inkml:trace contextRef="#ctx0" brushRef="#br2" timeOffset="372979.1546">8954 14858,'0'-50,"0"100,-24-100,-26 50,25 75,25-50,0 49,0-24,0-1,0 1,0-1,0-24,0 25,0-25,75 24,-26-49,-24 50,25-50,24 25,-24-25,-25 0,-1 0</inkml:trace>
  <inkml:trace contextRef="#ctx0" brushRef="#br2" timeOffset="373679.4543">9227 15007,'0'-75,"0"150,75-100,-75 50,49 0,-49 24,25-49,-25 50,0-25,0-1,-49-24,49-74,0 49,0 0,0-24,24-1,26 1,0 49,-26-50,1 50,25 0,-50-25,25 25,-1 0,-24 25,0 0,0 24,0-24,0 0,0 25,-24-50,24-75,0 50,24 25,-24 25</inkml:trace>
  <inkml:trace contextRef="#ctx0" brushRef="#br2" timeOffset="374024.5333">9699 14734,'248'223,"-496"-446,496 521,-248-249,0 1,0-1,-50 1,25-25,0-25,-24 49,24-49,25 25,-50-25,1 75</inkml:trace>
  <inkml:trace contextRef="#ctx0" brushRef="#br2" timeOffset="374681.3559">10492 14908,'0'0,"50"0,-50-25,25 0,-25 50,-75 49,51-24,-26-1,50 1,-50 0,26-1,24-24,-50-25,50 25</inkml:trace>
  <inkml:trace contextRef="#ctx0" brushRef="#br2" timeOffset="374917.7257">10294 14957,'248'298</inkml:trace>
  <inkml:trace contextRef="#ctx0" brushRef="#br2" timeOffset="376285.9617">11311 14610,'0'0,"0"-25,25 25,0 0,49-49,-24 49,-26 0,1 0,-74 0,24 0,-25 0,-24 24,24-24,1 0,-1 0,25 0,25 25,-50-25,26 0,24 25,0 25,0-1,24 1,1-50,25 25,-25-25,0 49,24-49,-24 25,0-25,24 0,-24 50,0-50,-25 24,0 1,0 0,0 25,0-26,0 1,0 25,0-25,-50-1,50 26,-49 0,24-1,-25 1,26 24,-26-24,50 0,-50-1,50-24,0 0,-25-25,25 25,0 24,25-49,50 0,-1 0,1 0,24-49,25 49,-50-50,1 50,-26 0,-24 0</inkml:trace>
  <inkml:trace contextRef="#ctx0" brushRef="#br2" timeOffset="377456.4888">11956 14585,'0'-25,"0"-24,0 24,0 50,0 24,0-24,0 0,49-25,-49 50,75-50,-26 0,-24 0,-25-25,25 25,-25-50,0 1,0 24,-25 25,25 49,0-24,0 25,0-1,0 1,50 0,-50-1,0 26,25-51,-25 1,0 25,0-1,0-24,-25-25,-25 0,25-25,25-24,-49 24,49-25,0 1,0-1,0 25,25 25,-1 0,1 0,25 0</inkml:trace>
  <inkml:trace contextRef="#ctx0" brushRef="#br2" timeOffset="378027.4823">12328 14759,'174'124,"-348"-248,348 297,-174-148,-50-25,25 0,25-49,0 24,0 0,0 0,0-24,99 24,-74 25,0 0,25 0,-26 0,26 0,-50 25,0-1,-25-24,-24 0,-1 0,75 0,24 0,-24 0,-25 25</inkml:trace>
  <inkml:trace contextRef="#ctx0" brushRef="#br2" timeOffset="378514.9733">11956 15329,'-50'0,"100"0,-1 0,26 0,24-49,25 49,25 0,25-75,-1 75,1-49,-75 49,-49 0,-50-50,24 50,-24-50,-24 50,-26 0,0 0,-24 50</inkml:trace>
  <inkml:trace contextRef="#ctx0" brushRef="#br2" timeOffset="379264.348">12303 15404,'0'0,"0"49,0 1,25 0,-25-1,25 1,-25-1,49 1,-49-25,0 0,0 24,0-24,0-50,-24-24,24-1,-25 0,25 1,-75-26,75 1,-24 49,24-24,-50 49,100 0,-26 0,1 0,25 0,-25 49,-1-49,26 50,-25-50,24 49,-24 1,-25-25,-25 24,1-49,-1 50,-25-50,25 50,1-50,24 24</inkml:trace>
  <inkml:trace contextRef="#ctx0" brushRef="#br2" timeOffset="379955.3478">12626 15726,'99'0,"-198"0,223 0,-124 50,49-1,-49 26,0-50,-25-25,25-75,-24 26,24 24,0 0,0-25,0 26,49-26,-24 25,0 25,24 0,-24 0,0 0,-25 75,0-26,0 1,-25-25,-24-25,49-25,0-25,24 50,1 0,25 0,-25 0,-25 25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39.7093" units="1/cm"/>
          <inkml:channelProperty channel="Y" name="resolution" value="39.79275" units="1/cm"/>
        </inkml:channelProperties>
      </inkml:inkSource>
      <inkml:timestamp xml:id="ts0" timeString="2021-03-17T09:16:53.788"/>
    </inkml:context>
    <inkml:brush xml:id="br0">
      <inkml:brushProperty name="width" value="0.05292" units="cm"/>
      <inkml:brushProperty name="height" value="0.05292" units="cm"/>
      <inkml:brushProperty name="color" value="#1F497D"/>
    </inkml:brush>
  </inkml:definitions>
  <inkml:trace contextRef="#ctx0" brushRef="#br0">2828 6474,'0'-25,"-50"25,50-25,-25 25,75 0,0 0,-26 0,1 0,25 0,-25 0,-1 0,26 0,-25 0,0 0,24 0,1 0,24 0,-49 0,0 0,0 0,24 0,1 0,-25 0,-1 0,51-49,-26 49,1 0,0 0,-1 0,1 0,0-25,24 25,25 0,25-50,-49 50,-1 0,0 0,1 0,-26-49,1 49,0 0,24 0,-24 0,-1-25,1 25,0 0,24 0,0-50,1 50,-1 0,1 0,24-24,-25 24,1 0,-1 0,0 0,1 0,-1 0,1 0,-26 0,1 0,0 0,-1 0,1-50,-1 50,26 0,-26 0,26 0,-1 0,1-25,-1 25,25 0,0-49,26 49,-51 0,0 0,1-50,-1 50,-24 0,-1 0,1 0,0 0,-1-25,1 25,-25 0,24 0,1 0,-1 0,26 0,-1-49,1 49,-1 0,1 0,24 0,-25 0,1 0,-1-25,-24 25,-1 0,1 0,-1 0,1 0,-25 0,0 0,24 0,26 0,-26 0,-24 0,0 0,24 0,-24 0,0 0,25 0,-25 0,-1 0,1 0,50 0,-26 0,-24 0,0 0,0 0,24 0,-24 0,0 0,24 0,-24 0,0 0,0 0,24 0,-24 0,0 0,25 0,-26 0,1 0,25 0,-1 0,26 0,-26 0,26 49,-1-49,1 0,-1 0,1 0,-1 0,0 0,1 0,-1 0,-24 0,-1 0,26 0,-26 0,1 0,0 0,24 0,-24 25,-26-25,1 0,25 0,-25 0,0 0,24 0,1 25,-25-25,-1 0,51 50,-50-50,-1 0,1 0,25 0,-25 0,24 0,-24 0,49 0,-24 0,-25 0,24 0,1 0,-25 0,49 0,-24 0,-1 0,1 0,-25 0,25 0,-26 0,1 24,25-24,-25 0,24 0,-24 0,25 0,-1 0,1 0,-25 0,-1 0,51 0,-26 0,1 0,-25 0,0 0,24 0,-24 0,0 0,0 0,49 0,-24 0,-26 0,1 0,25 0,-25 0,0 0,24 0,1 0,24 0,-24 0,-1 0,1 0,0 0,-1 0,-24 0</inkml:trace>
  <inkml:trace contextRef="#ctx0" brushRef="#br0" timeOffset="2059.2029">13643 6077,'0'0,"-25"0,74 0,-24 0,0 0,25 0,-26 0,26 0,0 0,-1 0,26 0,-1 0,0 0,1-49,-1 49,1 0,24 0,25 0,25 0,-25 0,25-50,-25 50,24 0,-23 0,-1 0,0-50,0 50,24 0,-48 0,24 0,49-49,-24 49,-25 0,-25 0,50 0,-25 0,-25 0,1 0,24 0,-25 0,0-25,-24 25,-1 0,0 0,26 0,-26 0,0 0,1 0,-1 0,1 0,-1 0,25 0,-24 0,-1 0,1 0,-1 0,0 0,1 0,-1 50,1-50,-1 0,0 0,50 24,-24-24,-1 0,-25 0,26 0,-1 0,0 0,-25 0,1 0,-26 0,1 0,0 0,24 0,-24 0,-1 0,1 0,24 0,1 0,24 0,0 0,25 50,-25-50,-24 0,-1 50,1-50,-26 0,1 24,-1-24,26 0,-26 0,1 0,0 0,-1 50,1-50,24 0,-49 0,0 0,0 0,24 0,-24 0,0 0,0 0,24 0,26 25,-50-25,-1 0,26 0,-25 0,0 0,24 0,26 0,-26 0,1 0,-1 0,1 0,0 0,-1 0,1 0,-25 0,24 0,1 0,0 0,24 0,-24 0,-1 0,1 0,-1-50,1 50,0 0,-26 0,51 0,-50 0,24 0,1 0,-50-25,25 25,-1 0,51 0,-50 0,24 0,-24-24,0 24,49 0,-24 0,-1 0,1-50,0 50,-1 0,-24 0,0 0,25 0,-50-25,49 25,-24 0,25 0,-26 0,1 0,25 0,-25 0</inkml:trace>
  <inkml:trace contextRef="#ctx0" brushRef="#br0" timeOffset="4653.3694">27335 4986,'-25'0,"0"-25,0 25,-24 0,49-50,-25 50,-25 0,-24 0,49 0,-25-24,26 24,-1 0,-25 0,25 0,1 0,-26 0,25 0,0 0,1 0,-26 0,25 0,0 0,-24 0,24 0,-25 0,1 0,-1 0,25 0,-24 0,24 0,0 0,-24 0,24 0,0 0,0 0,-24 0,24 0,-25 0,-24 49,49-49,0 0,0 25,-24-25,24 0,25 50,0-26,-25 1,25 25,0-25,0-1,0 1,0 50,0-26,0 1,0 24,0-24,0-1,0 1,0 24,0-24,0 24,0-24,0 0,0-1,0-24,0 0,0 25,0-26,0 1,0 25,25-50,-25 25,49-25,1 0,-25 0,0 0,24 0,26 0,-1 0,1 0,-1 0,0-50,1 50,24 0,0 0,0-50,1 50,48 0,-48 0,-1 0,-25 0,1 0,-1 0,-24 0,-1 0,1 0,-25-24,24 24,-49-50,50 50,-50-25,0-24,25-1,-25 0,0 25,0 1,0-1,0-50,0 26,0-1,0 1,0 24,0 0,0-25,0 26,0-26,0 0,-50 50,50-49,0-26,-25 75,25-74,0 49,-24 25,24-25,-25 25,-25 0,50-24,-74 24,24 0,1 0,-26 0,1 0,-25 0</inkml:trace>
  <inkml:trace contextRef="#ctx0" brushRef="#br0" timeOffset="6105.4068">26541 5259,'0'0,"0"-25,-25-25,25 100,0-1,0 1,0 24,25-24,-25 0,50-1,-50-24,0 0,0-50,-25-25,25 26,-75-26,75 0,-49 1,24-1,-25-24,50 24,-49 50,49-49,0 73,49-24,1 50,0-50,-1 50,26-50,-51 49,1-49,25 50,-25-25,-25 24,49-24,-49 0,0 49,0-24,-49 24,24-74,-25 50,25-50,1 0,-26 0,50 25</inkml:trace>
  <inkml:trace contextRef="#ctx0" brushRef="#br0" timeOffset="6357.253">26888 5531,'0'0,"0"-24,50 24,-50 24,0 26,0-25,0 0,0 24,0 1,0-25</inkml:trace>
  <inkml:trace contextRef="#ctx0" brushRef="#br0" timeOffset="10501.3408">25921 6375,'-50'0,"25"0,75 0,0-25,24-25,25 50,25-74,50 74,0-50,24 50,0 0,1 0,-25 0,-50 0,24-49,-48 49,-26 0,-24 0,-1 0,1 0,-1-25,-24 25,50 0,-26 0,1 0,0 0,-26 0,-24 50,0-26,50 26,-50-25,0 24,0 1,25 0,-25-1,0 1,0-1,0-24,25 0,-25 25,0-26,-50-24,0 25,-24-25,49 0,-24 50,24-50,-25 0,-24 25,24-25,0 0,1 74,-26-74,1 0,0 25,-26-25,-24 50,25-50,-50 49,50-49,0 50,-25-50,25 0,-1 49,1-49,25 0,-25 25,49-25,0 0,1 0,24 50,-25-50,26 0,-26 0,25 0,25 25,-49-25,24 0,0 0,25-50,0 25,0-24,0 24,0-25,0 1,0-26,0 1,0-1,0 1,0 24,0 25,0-24,0 24,50 25,-1 0</inkml:trace>
  <inkml:trace contextRef="#ctx0" brushRef="#br0" timeOffset="12009.3712">25772 7888,'0'0,"-50"-50,75 50,0 0,0 0,24-25,26 25,49-74,0 74,50-74,98 74,1-100,-49 26,24 74,-75-74,-74 74,-24 0,-26 0,-24 0,25 0,-50 24,25-24,-25 25,24 0,-24 25,50-1,-50 1,50 24,-50 1,74 24,-74-25,50-24,-50 0,49-1,-49 1,0-1,-24-49,-51 0,50 25,0-25,-24 0,24 25,-25-25,1 50,-26-50,-24 49,0-49,0 50,0-50,-25 74,-25-74,49 75,1-75,-50 74,50-74,0 50,49-50,1 24,-1-24,1 50,-1-50,25 0,-24 0,49 25,-50-25,0 0,1 0,24 0,0 0,25-25,0-25,0-24,0 24,0-24,-49 0,49 24,0 0,0 1,-25-26,25 26,0-1</inkml:trace>
  <inkml:trace contextRef="#ctx0" brushRef="#br0" timeOffset="13320.9558">26243 9624,'0'0,"-49"0,24 0,0 0,50 0,25 0,49-49,25-1,49-24,1-1,0-24,49 25,-49 24,-75 0,0 50,-25 0,-49 0,0 0,0 0,24 0,-24 0,0 0,25 0,-50 100,49-1,-49-50,50 51,-50-51,0-24,25 25,-25-1,0 1,0-25,0-1,0 26,24-50,-24 50,-24-50,-51 24,50-24,1 0,-26 50,0-50,1 25,-1-25,-49 49,25-49,-1 50,1-50,-1 99,-49-49,25-25,0 24,24 1,1-25,0-25,24 74,0-74,26 0,-1 0,-25-49,50 24,0 0,-25-25,25 1,-49-1,49 1,-50-1,1-25,49 1,-50 24,50 26,-25-26,25 25</inkml:trace>
  <inkml:trace contextRef="#ctx0" brushRef="#br0" timeOffset="14559.328">26566 11137,'-50'0,"50"-25,25 25,0 0,24-74,51 24,-1 26,25-26,-25 0,50 1,-25 49,25-75,-50 75,0-49,-49 49,-25 0,24 0,1 25,-50 24,25 26,-25-1,49 25,-49-24,50-26,-50 1,49 0,-49-26,25 1,-74 25,24-50,0 0,0 0,-24 25,-1-25,0 74,-24-74,-25 50,24-1,1-24,-50 25,50-1,-1-49,26 50,-1-50,-25 49,51-49,-26 100,25-100,0 49,-24-49,49 25,-25-25,0 0,25-50,-49 1,49-1,-25 1,25-1,-50-24,50-1,-25 1,25-1,-49 26,49-1,0 25,-25-24,25 24,-50-25</inkml:trace>
  <inkml:trace contextRef="#ctx0" brushRef="#br0" timeOffset="15331.868">26715 12725,'0'-25,"-25"25,25-25,0-24,-25 49,25-25,0-25,25 50,0 0,49-49,-24 49,24-75,50 26,-25-26,25 1,0-1,-49 1,24 24,-74 50,0 0,24 50,-49-25,25 24,-25 1,74 74,-74-25,50-24,-50-1,50 50</inkml:trace>
  <inkml:trace contextRef="#ctx0" brushRef="#br0" timeOffset="17319.3346">26640 12675,'0'0,"0"-25,0-24,0 24,25 25,0 0,24 50,-49-1,75 1,-75 24,49-24,-49 24,50-24,0-25,-50 24,24-24,-24 0,25-25,25 0,0 0,-1-50,50-49,25-25,25 0,0 0,0 25,0 24,0 26,-50 49</inkml:trace>
  <inkml:trace contextRef="#ctx0" brushRef="#br0" timeOffset="31722.1908">29245 4986,'0'0,"49"0,-73 0,-26 0,25 0,-24 0,-1 0,-25 0,1 49,24-49,1 0,24 25,-25-25,50-25,0-49,50 49,-50 0,50-24,-50 24,49-25,-24 1,-25 24,50 25,-50 99,0 25,74 75,-74-51,0 26,75 0,-75-26,74-48,-74-26</inkml:trace>
  <inkml:trace contextRef="#ctx0" brushRef="#br0" timeOffset="32407.0172">28773 6300,'0'0,"0"-24,50 24,0 0,-1 0,-24 49,-25 1,0-25,0 24,-25 26,25-26,-74 1,74-25,-25-25,25 24,50-48,24-1,-24 25,-1-75,1 75,0-24,-1 24</inkml:trace>
  <inkml:trace contextRef="#ctx0" brushRef="#br0" timeOffset="32997.7029">29518 6152,'-50'0,"25"0,0 0,25 24,-24-24,24 50,-50-25,50 0,0 24,0-24,0 25,0-1,25 26,0-26,24-24,-24 25,0-50,24 24,-24-24,25 0,-50-24,0-1,0-25,-25 25,0 25,-24 0,-1 50,0 0,26 24,24 0</inkml:trace>
  <inkml:trace contextRef="#ctx0" brushRef="#br0" timeOffset="40583.5742">28848 7541,'25'-25,"24"25,-49-25,-49 25,-1 0,-49 0,24 0,1 50,24-50,26 0,73 0,-49 24,25-24,-25 50,0-25,50 24,-50-24,0 0,0 25,24-50,-24-25,25 25,50-50,-51 50,26 0,-25 0,-25 50,0-1,0 1,-25 0,0-50,-24 49,24-49,-25 0,100 0,-1-25</inkml:trace>
  <inkml:trace contextRef="#ctx0" brushRef="#br0" timeOffset="41197.4249">29270 7516,'-50'-25,"25"25,0 0,1 0,-51 0,75 25,-25-25,25 49,-25-49,25 25,0 0,0 0,0 24,75-24,-25 25,-26-50,1 0,25 25,-1 24,-49-24,0 0,0 24,0 1,-24-50,-26 25,-24-25,24 0,50-25,-50 0,50-24,0 24,0 0,0 0,25-24,50 24,-26 25,1-50,-1 50,-24 0</inkml:trace>
  <inkml:trace contextRef="#ctx0" brushRef="#br0" timeOffset="41778.0588">28947 9128,'0'0,"0"-25,25 50,-25 25</inkml:trace>
  <inkml:trace contextRef="#ctx0" brushRef="#br0" timeOffset="42315.2343">29071 9872,'0'25</inkml:trace>
  <inkml:trace contextRef="#ctx0" brushRef="#br0" timeOffset="42795.2558">29245 11162,'0'0,"-25"0,25-25</inkml:trace>
  <inkml:trace contextRef="#ctx0" brushRef="#br0" timeOffset="43431.15">29294 12080</inkml:trace>
  <inkml:trace contextRef="#ctx0" brushRef="#br0" timeOffset="44095.2614">29369 12526,'0'-24,"25"-26</inkml:trace>
  <inkml:trace contextRef="#ctx0" brushRef="#br0" timeOffset="49834.0508">31080 5011,'-49'0,"24"0,0 0,0 0,-24 24,24-24,-25 25,25-25,1 0,24 25,-25-25,25-25,0-49,49 24,-49 25,50-24,-50 24,0-25,25 25,-25 50,49 25,-49 24,50-24,-50 0,25-1,-25-24,49 25,-49-26,0 26,25-50,-25 50,0-26,0 1</inkml:trace>
  <inkml:trace contextRef="#ctx0" brushRef="#br0" timeOffset="50293.8121">31428 4862,'-25'0,"25"25,-50 24,50 1,-49-1,49 26,-50 24,0-25,1 26,-1-1,50-50,-25-24,25 25</inkml:trace>
  <inkml:trace contextRef="#ctx0" brushRef="#br0" timeOffset="50965.6165">31452 5184,'0'25,"0"0,0 0,0-1,0 26,25-25,-25 0,0 24,0-74,0 1,-25-1,1-25,-26 25,50 1,-50 24,50-75,-24 75,48 0,26 0,-25 0,0 25,24-25,-49 25,50-25,-50 49,49-49,-49 75,25-26,-25-24,0 25,0-25,-25 49,1-74,-26 25,25-25,-24 49,73-49</inkml:trace>
  <inkml:trace contextRef="#ctx0" brushRef="#br0" timeOffset="51239.4099">31775 5283,'0'0,"0"25,49 25,-49-1,0 1,0 0,25-1,-25-24,0 0,0 0,0 24,0-24</inkml:trace>
  <inkml:trace contextRef="#ctx0" brushRef="#br0" timeOffset="52019.8918">31428 5358,'0'-25,"0"0,0 50,0 49,24-24,-24 0,0-1,25-24,-25 25,0-1,0-24,0 0</inkml:trace>
  <inkml:trace contextRef="#ctx0" brushRef="#br0" timeOffset="57855.009">30634 6127,'0'0,"0"25,-50-25,75 0,-25 24,0 1,-25-25,0 0,1-25,24-24,0-1,0 25,49 25,-24 0,25 0,-26 0,1 0,25 25,-25 25,-25-25,0-1,0 26,0 0,0-1,0 1,-25-1,-25 26,50-26,-49-24,24 25,25-75,25 25,-25-25,49 25,-24 0,-25-25,50 25,-1 0,-24 0</inkml:trace>
  <inkml:trace contextRef="#ctx0" brushRef="#br0" timeOffset="58396.8379">31055 6052,'0'0,"-24"0,-1 0,25 25,-25 25,25-1,0 1,0-25,0 24,0 1,0 0,25-26,-25 1,49 25,1-1,0-49,-1 0,-24 0,-25-24,0-1,0 0,-25 25,0 0,-24 0,24 0,0 0,-24 0,49 25,0 24,24-49</inkml:trace>
  <inkml:trace contextRef="#ctx0" brushRef="#br0" timeOffset="58921.2142">30783 6945,'-25'0,"25"25,49-74,51-1,-1-25,50 1,0 0,-25-1,-25 1,0 49,-49 25,-26-74,-48 123,-1-24,-25 25</inkml:trace>
  <inkml:trace contextRef="#ctx0" brushRef="#br0" timeOffset="60201.4195">26963 6449,'0'-49,"0"24,0 0,-25 25,50 50,-25-1,49 26,-49-26,75-24,-75 25,-25-75,25 0,-50-25,50 26,-49-1,49-25,-50 25,50-24,25 49,24-50,-24 50,0 0,25 0,-25 25,-1 0,26-25,-50 49,25 1,-25 0,0-1,0 1,-50-1</inkml:trace>
  <inkml:trace contextRef="#ctx0" brushRef="#br0" timeOffset="60581.0815">27434 6449,'0'0,"0"-25,0 1,25 24,24 0,1 0,-50 24,74-24,-74 50,0-25,0 0,0 49,0 0,-49-24,49-25,-50 24,25-49,50 0,50-24,73-51,1 1,25-1</inkml:trace>
  <inkml:trace contextRef="#ctx0" brushRef="#br0" timeOffset="61541.3111">31229 7045,'0'0,"-50"0,50-25,0 50,25-25,-25 49,25-49,-25 50,0-75,-50 25,26-50,-26 26,25-26,25 25,-49 25,49-49,-25 49,50 0,-1 0,26 0,0 0,-1 0,1 0,-25 0,-25 49,49-49,-49 50,0-1,0 1,-49-25,-1-25,50 49,25-49</inkml:trace>
  <inkml:trace contextRef="#ctx0" brushRef="#br0" timeOffset="61960.4287">31477 7094,'0'-25,"25"25,0 0,24 0,-49 25,0 25,0-1,0 1,-49 0,49-1,-50 26,50-51,-25-24,25 25,25-50,0 25,25-74,-26 24,26 50</inkml:trace>
  <inkml:trace contextRef="#ctx0" brushRef="#br0" timeOffset="62887.3328">31006 8186,'0'24,"0"1</inkml:trace>
  <inkml:trace contextRef="#ctx0" brushRef="#br0" timeOffset="63061.1138">31105 8508,'0'50,"0"-1</inkml:trace>
  <inkml:trace contextRef="#ctx0" brushRef="#br0" timeOffset="63242.667">31130 8830,'0'50,"0"-25</inkml:trace>
  <inkml:trace contextRef="#ctx0" brushRef="#br0" timeOffset="63382.2933">31130 9054,'0'25,"0"-50,0 99,0-49</inkml:trace>
  <inkml:trace contextRef="#ctx0" brushRef="#br0" timeOffset="63539.148">31155 9401,'0'0,"0"25,0 49,0-24</inkml:trace>
  <inkml:trace contextRef="#ctx0" brushRef="#br0" timeOffset="63693.6603">31155 9897,'0'0,"0"25,0 24,0-24</inkml:trace>
  <inkml:trace contextRef="#ctx0" brushRef="#br0" timeOffset="63853.503">31155 10170,'0'25,"0"0,0-1,0 26</inkml:trace>
  <inkml:trace contextRef="#ctx0" brushRef="#br0" timeOffset="64007.7385">31179 10567,'0'49,"0"1,25-50,-25 50,0-1</inkml:trace>
  <inkml:trace contextRef="#ctx0" brushRef="#br0" timeOffset="64177.5137">31204 10864,'0'50,"0"-25,0 24,0-24,0 25,0-1,0-24</inkml:trace>
  <inkml:trace contextRef="#ctx0" brushRef="#br0" timeOffset="64311.8658">31229 11212,'0'0,"0"25,0-1</inkml:trace>
  <inkml:trace contextRef="#ctx0" brushRef="#br0" timeOffset="64461.0738">31229 11361,'0'24,"0"26,0-25</inkml:trace>
  <inkml:trace contextRef="#ctx0" brushRef="#br0" timeOffset="64619.2261">31229 11584,'0'25,"0"-50,0 99,0-49</inkml:trace>
  <inkml:trace contextRef="#ctx0" brushRef="#br0" timeOffset="64783.8887">31229 11708,'0'25,"0"-1,0 1</inkml:trace>
  <inkml:trace contextRef="#ctx0" brushRef="#br0" timeOffset="67235.1356">30386 13246,'0'-50,"-50"50</inkml:trace>
  <inkml:trace contextRef="#ctx0" brushRef="#br0" timeOffset="71145.9778">32023 12080,'0'-25,"-50"0,25 25,25-49,-49 49,-1-25,1 25,-26-50,26 50,24 0,0 0,-25 0,26 0,-1-25,-25 25,25 0,1 0,-1 0,-25 0,25 0,-49 0,49 0,-25 0,26 0,-26 0,25 0,-24 0,24 0,0 0,-25 0,26 0,-1 50,0-50,-25 0,26 25,-51 24,26-49,24 50,0-50,-25 50,26-50,-26 49,0-24,26-25,24 50,-25-50,25 25,-50-25,50 24,-25 26,25-25,-49 0,49 24,0-24,-25 0,25 0,0 24,0-24,-25 0,25 24,0-24,0 0,-50 25,50-26,0 1,0 25,0-25,0-1,25 26,-25-25,25 0,-25 24,25-24,-25 0,0 24,74-24,-49 25,25 0,-25-26,-1 26,51-25,-26 24,1 1,0-25,-1 24,1-49,-50 25,49-25,-24 0,25 25,-25-25,-1 0,26 50,-25-50,24 0,1 0,24 0,-24 0,0 0,-1 0,1-25,0 25,-1 0,26 0,-51-25,26 25,0 0,24-50,-24 50,-1 0,1-24,-1 24,1-25,-25 25,0-50,24 50,-24-25,0 25,24-49,1 24,0-25,-1 26,-49-1,25 25,-25-50,25 0,-25 1,0 24,0-25,0 1,0-1,0 1,0-1,0 0,-25 50,25-49,0-26,-49 26,49-1,-25 50,25-49,-25 49,25-50,-50 0,50 26,-25-1,-24-50,49 51,-25 24,25-50,-25 50,25-25,-25 25,25-50,-49 50,49-74,-25 74,25-25,-50 25,1-25,24 25,0-49,0 49,25-25,-74 25,0-25,49 25,-25-49,1 49,-1 0,0 0,26 0,-26-25,25 25,0 0,1 0,-26 0,25 0,0 0,0 0,-24 0,24 0,0 0,-24 0,24 0,0 25,-25-25,1 0,24 0,25 49,-50-49,-24 50,0-1,24-24,25-25,25 25,-49-25,49 74,-25-74,25 50,-25-25,25 0,-74 24,74-24,-25-25,25 50,-25 24,25-49,-50-25,50 50,-24-50,24 49,-25 1,25 24,-50-74,50 50,0-1,0 1,0-25,0 24,-25-49,25 50,0 24,0-24,0-25,50-25,-50 49,25-49,-25 50,25-50,-25 50,24-50,-24 74,50-74,-50 25,25-25,-25 25,49-25,1 49,-25-49,0 25,24-25,-24 0,0 25,24-25,-24 50,0-50,25 0,-26 0,1 24,25-24,-25 0,-1 0,1 0,25 0,-25 0,-1 0,1 0,25 0,-25 50,-1-50,26 0,-25 0,0 0,24 0,-24 0,0 0,25 0,24-25,-24 25,-1-25,-24 25,25-74,-26 74,1-25,25 25,-25-25,-1 25,51-49,-26 24,1-25,-25 50,24-24,1-26,-25 50,-25-25,49 25,-49-25,25 25,-25-49,25 24,-25 0,50 25,-50-50,0 1,25 49,-25-50,0 1,24 24,-24-25,0 1,0-26,0 50,0-24,-24 49,24-50,-50 1,50 24,-25 25,25-25,0-25,-25 50,25-24,0-1,-49 25,49-50,-25 25,0 1,-25-51,1 50,-26-24,26 49,-1 0</inkml:trace>
  <inkml:trace contextRef="#ctx0" brushRef="#br0" timeOffset="75649.6407">4390 5854,'25'0,"-25"25</inkml:trace>
  <inkml:trace contextRef="#ctx0" brushRef="#br0" timeOffset="84891.8042">22622 15404,'-25'0,"-25"0,26 0,-1 0,0 0,-25 0,75 0,50 0,-1 0,25 0,25-75,25 75,0-74,-50 74,-24-50,-26 50,1 0,-75 75,0-26</inkml:trace>
  <inkml:trace contextRef="#ctx0" brushRef="#br0" timeOffset="85419.5028">22771 15701,'-25'0,"50"0,0-24,24 24,26-50,49 0,24 1,-24-1,-24 50,-26-25,-24 25,-26 0</inkml:trace>
  <inkml:trace contextRef="#ctx0" brushRef="#br0" timeOffset="87965.3255">2679 16396,'0'0,"-50"0,75 0,50 0,-26 0,26-50,24 50,50-74,24 74,1-75,74 26,0-1,124 1,25-26,0 75,-50-74,-99 74,-25-50,-74 50,-50 0,1-49,-76 49,-98 24,0 1</inkml:trace>
  <inkml:trace contextRef="#ctx0" brushRef="#br0" timeOffset="88667.1305">3299 16991,'-50'0,"75"0,0 0,25-49,24 49,50-50,25 0,74 1,0-26,25-24,25 25,25-1,74 1,-25-1,-49 26,-100 49,-98-50,-51 50,-49-25</inkml:trace>
  <inkml:trace contextRef="#ctx0" brushRef="#br0" timeOffset="89316.8894">3423 16892,'0'0,"-50"0,75 0,25-50,-1 50,26-74,49 0,74-1,75-24,25-25,24 25,1-25,-50 24,-75 26,-49 24,-50 50,-49-49,-25 49,-50 0,0 49</inkml:trace>
  <inkml:trace contextRef="#ctx0" brushRef="#br0" timeOffset="89809.6285">3820 16520,'0'0,"-25"0,0 0,25 50,25-50,50 0,49-25,24-50,26-24,24 0,50-50,25 75,-49-1,-100 26,-50 49,-124 24,26 26</inkml:trace>
  <inkml:trace contextRef="#ctx0" brushRef="#br0" timeOffset="91201.0731">8657 15825</inkml:trace>
  <inkml:trace contextRef="#ctx0" brushRef="#br0" timeOffset="96229.6114">32370 13122,'0'-25,"25"25,-25-50,0 25,0 1,0-26,0 25,0-24,0-26,-50 26,50 24,-74-25,74 1,-50-26,50 50,-49 1,49-26,-50 25,50 0,-74-24,74 24,-75-25,50 26,-49-26,24 25,1-25,-1 26,25 24,1-50,-26 50,-24-50,24 50,0 0,1-24,-1 24,1 0,-26 0,25 0,1 0,24 0,0 0,-24 0,24 0,0 0,-25 0,26 0,-1 24,-25-24,25 75,1-75,-26 25,25-25,25 49,-49-49,49 50,-75 0,75-1,-25 1,25-1,-24-24,24 0,-50 25,50 24,-50 0,50-24,-74 0,74-1,0-24,-25 0,25 24,0-24,0 25,0-1,0 1,0 0,0 24,0-24,25-1,-25-24,50 25,-1-25,-24 24,25-24,-26-25,1 50,50-50,-26 49,1-49,24 0,1 0,24 0,0 0,25 0,25-25,-50 25</inkml:trace>
  <inkml:trace contextRef="#ctx0" brushRef="#br0" timeOffset="97897.3292">14213 15354,'-25'0,"50"0,0 0,24-25,1 25,25 0,-51 0,26 0</inkml:trace>
  <inkml:trace contextRef="#ctx0" brushRef="#br0" timeOffset="98081.2797">14139 15627,'0'0,"24"0,26 0,-25-50,0 50,24 0,1 0,-25 0</inkml:trace>
  <inkml:trace contextRef="#ctx0" brushRef="#br0" timeOffset="99386.1104">14932 15230,'0'0,"0"-25,25 25,-25-25,0 50,0 25,0 24,0 1,0-26,0-24,0 0,50-25,-50 50,49-50,1 0,-50-25,0-25,25 25,-25 1,0-26,0 25,0 50,0 25,25-1,-25-24,74 0,-49-25,-25 74,49-74,-24 0,-25-49,0 24,0-25,0 1,-25-1,25 0,-74 50,49-49,-24 49,-1 0,75 0,0 0,-1 0,1 0,25 0,-1-25,1-25,0 25,-1-24,-24 24,-25 0,50-24,-50 24,0 0,-25 25,0 0,25 50,-49 24,49 0,0 1,0-1,49 26,-49-26,50-24,-1-26,-24-24,0 75,25-75</inkml:trace>
  <inkml:trace contextRef="#ctx0" brushRef="#br0" timeOffset="99892.2871">15602 15255,'0'-25,"0"50,25-50,0 25,0 0,-1 0,26 0,-25 25,49 49,-49-49,-25 0,-25-25,-24 0,49-25,0 0,0 0,0-24,0-26,0 51,24 24,-24-25,50 25,0 0,-1 0,1 25,-50-1,0 26,-25-50,25-25</inkml:trace>
  <inkml:trace contextRef="#ctx0" brushRef="#br0" timeOffset="100159.2475">16098 14932,'0'0,"25"-49,0 49,24 0,-24 0,25 25,-1-1,26 26,-25 24,-26-24,-24 0,50 24,-50 0,-50 51,-74 48,-74 75,-100-74</inkml:trace>
  <inkml:trace contextRef="#ctx0" brushRef="#br0" timeOffset="100702.1405">17115 15131,'-25'49,"-24"26,24-26,-25-24,50 0,-24-25,24 50</inkml:trace>
  <inkml:trace contextRef="#ctx0" brushRef="#br0" timeOffset="100890.838">16917 15180,'198'124,"-173"-74,-248-224,496 373,-224-149</inkml:trace>
  <inkml:trace contextRef="#ctx0" brushRef="#br0" timeOffset="101263.4301">17661 14908,'0'0,"25"0,-25 49,0 1,49-1,-49 1,0 0,25-26,-25 26,50-50,-50 25,-25-25,0-25,25-25,-49-24,24 24</inkml:trace>
  <inkml:trace contextRef="#ctx0" brushRef="#br0" timeOffset="101479.3988">17587 14908,'0'0,"-224"0,249 0,25 0,24-25,25-25,-24 50,-1-74,-24 74,-1 0,1 0,-25 0,-25 49</inkml:trace>
  <inkml:trace contextRef="#ctx0" brushRef="#br0" timeOffset="101844.4713">18058 15032,'0'0,"0"-25,74 25,-24 0,-1 0,1 25,-50 24,0 1,-25-50,-24 25,-26-25,26 0,24 0,-25-25,50 0,0-25,0 26,0-1,50 25,-25 0,24 0,1-50</inkml:trace>
  <inkml:trace contextRef="#ctx0" brushRef="#br0" timeOffset="102135.2288">18504 14610,'0'0,"0"-25,25 50,-25 25,75 24,-75 0,49 26,-49-26,50 25,-50-49,0-25,0-1,0 26,0-25,-25-25</inkml:trace>
  <inkml:trace contextRef="#ctx0" brushRef="#br0" timeOffset="102907.7121">18455 15056,'372'0,"-744"0,769 0,-348-49,-24 49,-25-25,-50 25,26 0,24 74,0-49,0 0,0 0,0 24,24-49,1 0,25 0,-50-49,0 24,25 0,-25 0,0-24,0-1,24 50,26 25,0 49,-1-49,1 25,-25-50,-25-25,49 0,-49 0,0-49,0 0,0-1,0 1,-25-25,25 24,-49 26,49 24,-25-25,0 50,-24 25,49 25,0-1,0 26,0 24,24 25,26-25,-25-25,24 26,1-51,-25-24,0-25,24 50,-24-50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39.7093" units="1/cm"/>
          <inkml:channelProperty channel="Y" name="resolution" value="39.79275" units="1/cm"/>
        </inkml:channelProperties>
      </inkml:inkSource>
      <inkml:timestamp xml:id="ts0" timeString="2021-03-17T08:01:08.27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7243 8830,'0'0,"0"25,0 0,-50 49,26 26,-51-1,1 25,-1-50,26 26,-1-51,25 1,25-1,-25-49,25 25,25-25,0 25,25-25,-1 0,26 0,-1 0,-24 0,24 0,-24 0,-25 0,24 0,-24 0,-25-25,0-24,0 24,0 0,0-25,0 1,-25 24,25 0,0-24,0-1,-49 25,49 0,0-24,-50 24,50 0,0-24,0 24,0 0,0-25,25-24</inkml:trace>
  <inkml:trace contextRef="#ctx0" brushRef="#br0" timeOffset="840.3188">7342 8334,'0'25,"-25"-25,1 0,24-25,0 1,0 73,-25-49,-25 0,25 0,25-25,0-24,100-1,-76 50,1-49,25 49,-25 0,-1 0,1 0,25 0,-50 24,0 26,0 0,0-1,0 1,0-1,-75 26,26-26,49-24,-50-25,50 25,25-25,25 0,-1 0,26 0,-1 0,0 0,-24 0</inkml:trace>
  <inkml:trace contextRef="#ctx0" brushRef="#br0" timeOffset="1789.7701">7913 9054,'0'0,"0"-50,0 25,0 0,0-24,0 74,0-1,0 1,49 25,1-25,24 24,-24-49,0-24,-50-1,0 0,49-25,-49 25,0 1,0-1,0 74,0 26,25 24,-25 50,50 49,-50-74,49 25,-49-50,0 1,50-1,-50-49,0-26,0 1,-50-25,1 0,-1 0,0-49,1-51,-1 26,50 24,0 1,0-1,0 25,50 0,-1-24,1 49,24-25,1 25,-1 0</inkml:trace>
  <inkml:trace contextRef="#ctx0" brushRef="#br0" timeOffset="2587.9052">8954 9847,'-24'0,"-1"0,-25 0,25 0,-24 0,49 25,-50-25,75-49,0-1,24 0,-24 1,-25 24,50 0,-50-24,0 24,25 25,-25-50,0 25,0 50,0 25,49 49,-49 0,0 50,0-25,0 25,25-25,-25-50,0-24,50 0,-25-50</inkml:trace>
  <inkml:trace contextRef="#ctx0" brushRef="#br0" timeOffset="3179.4883">10096 9029,'-25'0,"99"0,1 0,-26 0,26 0,-1 0,-49 0,0 0,-1 0</inkml:trace>
  <inkml:trace contextRef="#ctx0" brushRef="#br0" timeOffset="3363.6852">10195 9327,'0'0,"25"0,-1 0,26 0,0 0,-1 0,1 0</inkml:trace>
  <inkml:trace contextRef="#ctx0" brushRef="#br0" timeOffset="17502.2491">12278 8706,'50'0,"-50"-24,0 73,-50 1,50 24,-74 1,74-1,-50 1,50-1,-74-24,74-1,-25 26,25-26,0 1,-50-50,50 25,25-25,50 0,-26 0,26 0,-1 0,1-25,-1 25,-24 0,-1 0,-24 0,25 0,-26 0,-24-25,0 0,0-24,0-1,0 25,-49 25,49-74,-25 24,25 25,-50 1,50-26,-24 25,-1-25,-25 1,50-26,0 51</inkml:trace>
  <inkml:trace contextRef="#ctx0" brushRef="#br0" timeOffset="18179.7441">12874 9128,'24'0,"-24"25,50-25</inkml:trace>
  <inkml:trace contextRef="#ctx0" brushRef="#br0" timeOffset="18750.7194">13345 8458,'0'0,"0"-24,25-1,-25-25,-25 50,-25 50,50 24,-74 25,74 25,-50 50,50 25,0-26,25-24,25-50,-1 0,51-49,-1 0,50-50,-50 0,25 0</inkml:trace>
  <inkml:trace contextRef="#ctx0" brushRef="#br0" timeOffset="19699.6513">14064 8756,'0'0,"0"-25,0-24,50 49,-50-50,-25 100,0-1,-24 26,24-1,-25 25,50-49,-49-25,49 24,0-24,49-25,1 0,24 0,-24 0,-1 0,1 0,-25 0,0 0,24 0,-74-74,25 49,-24 0,24-49,-50-1,50 26,-25-1,25 25,0-24,0 73</inkml:trace>
  <inkml:trace contextRef="#ctx0" brushRef="#br0" timeOffset="20364.2535">14684 8731,'-24'-49,"24"24,0 0,0-25,49 50,-24 25,25 25,-50-25,74-25,-24 74,-1-74,-49 25,25-25,-25-50,50 25,-50 1,0-26,0 25,0-24,0 98,0 26,49 49,1-25,-1 75,1-50,-50-25,50-25,-50 1,0-1,0-24,0-26,-25 1,0-25,0 0,-24-25,24-24,-25-26,50 1,-49-25,49 24,0 1,0 49,49-24,1 49,-1-50,26 50,-26 0,-24 0,25 0</inkml:trace>
  <inkml:trace contextRef="#ctx0" brushRef="#br0" timeOffset="20941.7322">15776 9203,'49'-25,"-49"0,-49 25,24 0,0 0,-24 0,24 0,-25 50,50-125,50 50,-25-24,-25-1,49 25,-49 0,50 25,-50-49,0-1,0 75,0 49,0 1,0 49,0 0,0-25,25-24,-25-1,0 0,49-49,-49 0,25-25</inkml:trace>
  <inkml:trace contextRef="#ctx0" brushRef="#br0" timeOffset="21211.5283">15776 8136,'0'0,"25"0,49 0,0 50,1-1,24 75,-25 25,1 25,-1-1,1 51,24-26,-74-49,-25-25,0 0,-99 0,-50-25</inkml:trace>
  <inkml:trace contextRef="#ctx0" brushRef="#br0" timeOffset="21841.386">17190 8682,'0'49,"49"-49,1 0,24 0,1 0,-26 0,-24 0,25 0</inkml:trace>
  <inkml:trace contextRef="#ctx0" brushRef="#br0" timeOffset="22008.1058">17289 9079,'0'0,"49"0,1 0,24 0,-24 0,25 0,-1 0</inkml:trace>
  <inkml:trace contextRef="#ctx0" brushRef="#br0" timeOffset="22816.2211">18604 8409,'0'49,"0"1,-75 24,50 1,-24 24,49-25,-50-24,50 0,-50-26,50 26,50-25,-25-25,24 0,1 0,0 0,-1 0,1 0,0 0,-26 0,1 0,25 0,-75-25,0-49,25 49,-49-25,49 1,-50-1,50 0,0 1,-50 24,50 0,0-24</inkml:trace>
  <inkml:trace contextRef="#ctx0" brushRef="#br0" timeOffset="23724.5107">19745 7937,'0'0,"24"0,-24-24,-49 48,-1-24,-24 50,24-50,0 25,26-25,-26 0,50 50,25 24,-25-49,49 24,-49 1,25 49,-25-24,0 49,50 49,-50-49,0 0,0 25,50 0,-50-50,0 0,0-24,49-1,-49 75,0-75,25-24,-25-25,50 24,-1-49,-24 0,25-24,24-26,25 0,-49 1,-1-1,1 25</inkml:trace>
  <inkml:trace contextRef="#ctx0" brushRef="#br0" timeOffset="26098.0306">20216 8434,'-25'0,"25"-25,0 0,0-25,0 100,25 0,-25-1,74 1,-74-1,50-24,-25-25,24 50,-24-50,25 0,-1-25,-49-25,0 26,0-26,0-24,-25 74,25-25,0 50,0 24,0 26,0-26,25 1,-25-1,25 26,-25-1,74 25,-74-49,0 0,25-1,-25-24,0 25,0-1,-49-49,-1 0,0-24,50-26,-49 0,49 1,0-1,0 0,0 1,0 24,25 0,24 25,1-49,24 49,-24 0,0 0</inkml:trace>
  <inkml:trace contextRef="#ctx0" brushRef="#br0" timeOffset="26702.4958">21059 8905,'0'-50,"0"25,0 50,0 25,0-1,0-24,50-25,-50 50,25-50,-1 0,-24 25,25-25,25 0,-50 25,25-25,-25 49,0-24,0 0,-50-25,50 25,-25-25,0 0,-24 0,49-25</inkml:trace>
  <inkml:trace contextRef="#ctx0" brushRef="#br0" timeOffset="26906.9463">21109 8855,'0'0,"-25"0,50 0,24 0,26-25,-26 25,1 0,0-49</inkml:trace>
  <inkml:trace contextRef="#ctx0" brushRef="#br0" timeOffset="27361.6784">21952 8458,'0'0,"50"0,24 0,25 0,1 0,24 0</inkml:trace>
  <inkml:trace contextRef="#ctx0" brushRef="#br0" timeOffset="28077.4354">22671 8086,'0'0,"0"-24,0 48,50-24,-50 50,50-50,-25 50,-1-50,26 49,-25-49,0 0,24 0,-49-49,25 49,-25-75,0 50,0 1,0-1,0-50,0 125,0 24,0 26,0-1,25 0,-25 50,25-25,-25 0,49-50,-49 1,0-26,0 1,0-25,0 24,0-24,-25-25,-49 0,49 0,-24-49,24-1,25 0,-75-24,75 49,0 0,0 0,0-49,25 74,0-74,25 74,24-25,-24 25,-1 0,1 0</inkml:trace>
  <inkml:trace contextRef="#ctx0" brushRef="#br0" timeOffset="28718.883">23862 8781,'0'-25,"-50"25,-24 0,49 0,-24 0,24 0,-25 0,25 25,1-25,24-25,24 0,-24 0,50-24,-50 24,50-25,-50 26,0-26,24 50,-24-25,0 75,0-1,25 26,-25-1,50 1,-50-1,49-24,-49-1,25 1,-25-25,0 0</inkml:trace>
  <inkml:trace contextRef="#ctx0" brushRef="#br0" timeOffset="29396.8845">23788 7714,'0'0,"0"-25,-25 25,50 0,24 0,1 0,0 0,-26 0,26 0,0 0,-26 0,1 0,-25 50,0 0,50 49,-50 0,49 50,-49 0,75 99,-75-50,74-24,-74 0,50-26,-50-48,49-26,-49-24,0-1,0 1,0-25,-24-1,-1-24,0 0,-49 50,-1-50,-24 0,0 50,24-50,1 0,-1 0</inkml:trace>
  <inkml:trace contextRef="#ctx0" brushRef="#br0" timeOffset="30337.7062">16966 11286,'-24'0,"48"0,1-25,25 25,24 0,-24-49,-1 49,1 0,-25 0,24 0</inkml:trace>
  <inkml:trace contextRef="#ctx0" brushRef="#br0" timeOffset="30662.1442">16991 11534,'25'0,"49"0,50-25,0 25,25-49,-25 49</inkml:trace>
  <inkml:trace contextRef="#ctx0" brushRef="#br0" timeOffset="32169.9437">19273 10790,'-25'0,"-24"50,49-26,-25 1,25 25,-50 24,50-24,-49-1,49-24,-50 25,50-25,50-25,-25 0,-1 0,26 0,24 0,-24 0,0 0,-1-50,-24 50,25 0,-50-25,-25 25,25-49,-25 49,0-75,-24 50,24-24,-25-26,25 26,25-1,-49 25,49-24,0 24,25 50,-1-25</inkml:trace>
  <inkml:trace contextRef="#ctx0" brushRef="#br0" timeOffset="32851.788">19844 10666,'-25'-25,"25"0,0 50,0 25,50-25,-1 24,-24-49,25 50,-26-50,1 0,0 0,-25-25,0-49,0 24,0 25,0 0,0 1,0 73,0 1,50 24,-50 1,49-1,-49 0,75 1,-75-1,24 1,-24-26,0 1,0-25,0 24,-74-49,49 0,-24-49,24-1,-25 1,50-1,-25-25,25 51,0-1,0 0,25 25,25-74,-1 74,-24 0,0 0,25 0,-1 0</inkml:trace>
  <inkml:trace contextRef="#ctx0" brushRef="#br0" timeOffset="33369.4739">20588 11013,'-25'0,"0"0,25 50,0-25,0 24,25-49,25 25,-26-25,1 0,-25 25,50-25,-50 50,0-26,0 1,-25-25,0 50,0-50,-24 0,49-25,-25 0</inkml:trace>
  <inkml:trace contextRef="#ctx0" brushRef="#br0" timeOffset="33557.3004">20538 11063,'-49'0,"73"-25,1 25,25-50,-1 50,26-49,-25 49</inkml:trace>
  <inkml:trace contextRef="#ctx0" brushRef="#br0" timeOffset="34059.9873">21481 10790,'0'0,"25"0,24 0,26-25,24 25,25-49,-25 49,0-50,1 50</inkml:trace>
  <inkml:trace contextRef="#ctx0" brushRef="#br0" timeOffset="34960.3567">22870 10319,'0'0,"0"-25,25 25,-25-25,25 25,-25 75,0 24,-75 25,75-25,-74 0,74-24,-25-26,25-24,0 0,25-25,24 0,1 0,0 0,-26 0,26 0,-25 0,24 0,-49-25,0-25,-24 1,24-1,-50 1,25-26,-24 26,24-1,25 0,-75 1,75-1</inkml:trace>
  <inkml:trace contextRef="#ctx0" brushRef="#br0" timeOffset="35688.742">23217 10269,'0'0,"25"0,25 0,24 50,-74-25,50 24,-50 1,49-50,-49 49,50-49,24 0,-49 0,-25-24,0-26,25 25,-25 0,0 1,0-26,0 25,0-24,0 73,0 1,0 25,49 49,-49 0,50-24,-50-1,50 0,-50 1,49-1,-49 1,0-51,0 1,0 25,-25-50,-24 0,24 0,0 0,-24 0,49-25,-50-49,50 24,0 0,0 1,0 24,0-25,0 1,74 49,-24-25,-25 25,0 0</inkml:trace>
  <inkml:trace contextRef="#ctx0" brushRef="#br0" timeOffset="36322.2572">24333 10864,'25'0,"25"-24,-75 24,-25 0,26 0,-26 49,0-49,50-25,0-49,0 24,0 26,0-1,25-25,-25 1,0 24,50 25,-50 25,0 49,25 0,-25 1,49-1,-49-24,0 24,0-49,25 0,-25 24,0-24</inkml:trace>
  <inkml:trace contextRef="#ctx0" brushRef="#br0" timeOffset="36968.2653">17835 12948,'24'-25,"1"25,25-49,-1 49,-24 0,25-25,-1 25</inkml:trace>
  <inkml:trace contextRef="#ctx0" brushRef="#br0" timeOffset="37122.8538">17983 13072,'50'-50,"-25"50,24-24,1 24,24 0</inkml:trace>
  <inkml:trace contextRef="#ctx0" brushRef="#br0" timeOffset="37900.4905">18901 12378,'0'0,"0"-25,50 25,-1 49,-24-49,0 50,25-50,-26 0,1 0,0 0,-25-50,0 1,0 24,0 0,0-24,0-1,-25 50,25 50,0-1,0 1,50 49,-50-25,49 1,1 24,-50-25,50 1,-50-26,0-24,49 25,-49-25,0-1,-25-24,-49 0,24-24,1-26,24 25,-25 0,26-24,24 24,-75-25,75 1,0-1,50 50,-25-49,24 49,1-50,24 50,-24 0,-1 0</inkml:trace>
  <inkml:trace contextRef="#ctx0" brushRef="#br0" timeOffset="38369.8817">19720 12626,'0'0,"0"-25,-50 74,50 26,0-1,0 1,25-1,-25-24,50-26,-26 26,51-25,-26-25,-24 0,-25-75,0 51,0-26,-25 50,25-25,-49 25,24 0,-49 25,49 0</inkml:trace>
  <inkml:trace contextRef="#ctx0" brushRef="#br0" timeOffset="38614.937">20216 12526,'-25'0,"75"-49,-1 49,-24-25,25 25</inkml:trace>
  <inkml:trace contextRef="#ctx0" brushRef="#br0" timeOffset="39281.0354">20687 12055,'-25'-25,"50"25,-25 50,25-50,-25 49,50-49,-1 0,1 0,-50-49,0-26,0 26,0 24,0 75,25 24,-25 25,49 50,-49 0,50-25,-50-25,0-24,0-1,0-24,0-26,0 1,-50-25,25 0,1 0,-26-49,50-1,-50 0,50-24,0 0,0 24,0 25,0 0,25-24,0 49,25-25,-26 25,1 0,25 0</inkml:trace>
  <inkml:trace contextRef="#ctx0" brushRef="#br0" timeOffset="39750.2044">21307 12452,'0'0,"-25"25,25 0,0 24,25-24,0-25,25 25,-26-25,26 0,-25 0,-25 49,0-24,0 0,-50-25,25 0,25 50,-49-50,24 0</inkml:trace>
  <inkml:trace contextRef="#ctx0" brushRef="#br0" timeOffset="39940.1505">21282 12402,'0'0,"-24"0,73-24,-24 24,0-50,24 50,-24-25</inkml:trace>
  <inkml:trace contextRef="#ctx0" brushRef="#br0" timeOffset="40218.2141">21456 11633,'25'0,"0"25,24 25,1 49,-1 50,1 24,-50 26,0-1,0 1,0-50,0-50,0-25,-74-24,-1 49,-24-74</inkml:trace>
  <inkml:trace contextRef="#ctx0" brushRef="#br0" timeOffset="40861.274">19075 11981,'0'0,"-50"0,50-50,-25 50,1 0,-1 0,-50 0,75 50,-49 24,49 50,-50 99,50 1,25-26,49 25,50-49,0-25,50 0,-25-50,0-25,-50-24,0-50</inkml:trace>
  <inkml:trace contextRef="#ctx0" brushRef="#br0" timeOffset="41462.6371">22225 12750,'0'-50,"50"25,24 25,50-74,-25 74,-24-25,-26 25</inkml:trace>
  <inkml:trace contextRef="#ctx0" brushRef="#br0" timeOffset="42062.8461">23391 11733,'0'-25,"0"50,-25 24,25 50,0 100,0 74,0-50,0 0,74 0,1-123,49-1,-25-49,25-1,-25-49,1 0,48 0</inkml:trace>
  <inkml:trace contextRef="#ctx0" brushRef="#br0" timeOffset="43015.0749">23837 11956,'0'-25,"0"0,50 25,0 0,-26 50,26-50,-50 25,50-25,-1 0,-24 0,-25-75,0 50,0 1,0-26,50 124,-26-24,26 24,-25 1,24 24,1-24,-50-26,25-24,-25 25,0-1,-25-49,0 25,-24-25,24 0,0-25,-49-49,74 24,0 1,0 24,24-25,26 50,0-50,-1 50,1 0,-25 0</inkml:trace>
  <inkml:trace contextRef="#ctx0" brushRef="#br0" timeOffset="43415.1717">24705 12129,'0'0,"0"-24,0 48,0 1,50 25,0-25,-1-25,-49 49,50-49,0 0,-50 25,0 0,0 0,0 24,-50-49,25 25,-25-25,26 0</inkml:trace>
  <inkml:trace contextRef="#ctx0" brushRef="#br0" timeOffset="43592.6372">24730 12154,'0'0,"25"0,25-25,-26 25,1 0,0-49</inkml:trace>
  <inkml:trace contextRef="#ctx0" brushRef="#br0" timeOffset="43802.0852">25226 11906,'0'-25,"75"25,-26-49,26 49,-26 0,1 0</inkml:trace>
  <inkml:trace contextRef="#ctx0" brushRef="#br0" timeOffset="44454.3997">25598 11460,'0'0,"50"49,-25-24,24-25,1 50,-25-50,24 0,1 0,-50-25,0 0,0-24,-25 24,25-25,-25 1,25 24,0 74,0 1,0 24,0 1,100 49,-51-25,1 50,-25-50,24 25,-49-49,50-26,-50-24,0 25,-99-75,74 0,-25-25,1 26,24-26,-25 25,50 0,-25 25,25-49,50-1,0 50,24-25,1 25,-1 0,0 0</inkml:trace>
  <inkml:trace contextRef="#ctx0" brushRef="#br0" timeOffset="44958.2659">26690 11881,'-25'-24,"-25"24,1 0,24 0,0 0,25-25,0-25,0 25,0-49,0 49,25 75,-25-1,50 51,-50-51,49 26,1-26,-50 1,49-25,-24-25,-25 24</inkml:trace>
  <inkml:trace contextRef="#ctx0" brushRef="#br0" timeOffset="45264.0342">26739 10790,'0'0,"50"50,-25-1,49 26,-24 49,-25-25,-25 50,99 24,-99 26,0-50,0-1,0-24,0 25,-124 0,49-25,-49 0,-24 0,-26 0</inkml:trace>
  <inkml:trace contextRef="#ctx0" brushRef="#br0" timeOffset="45825.6986">19199 15453,'0'0,"0"-24,-50 24,75 0,25 0,-26-50,26 50,0-50,-26 50,26-25,-25 25</inkml:trace>
  <inkml:trace contextRef="#ctx0" brushRef="#br0" timeOffset="45992.2664">19323 15553,'0'-25,"49"25,1-25,0 25,-1-50,1 50,24-24,-24 24</inkml:trace>
  <inkml:trace contextRef="#ctx0" brushRef="#br0" timeOffset="46680.7065">20141 14784,'0'0,"0"-25,-24 0,24-25,0 1,24 74,1-25,25 74,-25-49,-1-25,26 49,-25-49,0 0,24-49,-49 24,0 0,0-24,0 24,-25 25,25-25,0 50,50 49,-25 1,24-1,1 50,0-25,-50-24,49 24,-49-50,0 1,0-25,0 0,0 24,-25-49,1 0,-26-49,25 24,-24-25,49-24,-50-25,50 24,0 26,0 24,0-25,25 1,24 49,-24 0,0 0</inkml:trace>
  <inkml:trace contextRef="#ctx0" brushRef="#br0" timeOffset="47138.8266">20935 15007,'0'-25,"0"0,0-24,0 98,-49 1,49 24,0 1,0-1,49-24,-24-1,25 1,-26-50,-24 50,50-50,-25 0,-25-50,0 25,0 0,-50 25,1 0,24 0,0 50</inkml:trace>
  <inkml:trace contextRef="#ctx0" brushRef="#br0" timeOffset="47365.269">21481 14759,'0'-50,"25"50,49-49,-24 49,-1-50,1 50</inkml:trace>
  <inkml:trace contextRef="#ctx0" brushRef="#br0" timeOffset="47822.6795">22126 14188,'0'-49,"0"24,49 25,1 0,-25 0,24 0,1 49,-50-24,0 0,0 0,0 49,0-24,0 24,-50-24,50 0,-49-1,49-24,49-50,-24 25,25-49,-25 49,-1-25,26 25,-25-50</inkml:trace>
  <inkml:trace contextRef="#ctx0" brushRef="#br0" timeOffset="48490.2179">22696 14015,'0'-50,"-25"50,25 50,0-26,75 1,-50 25,0-50,24 25,-24-25,25 0,-1-25,-49-25,0 25,0 1,0-26,0 25,0-24,0 98,0 26,75 49,-75-25,74 0,-24 50,-26-25,26-50,-50 1,50-26,-50 1,0-25,0 0,-25-25,-25 0,-24 0,24 0,1-50,-1 0,25-24,25-25,-49 24,49 1,0 24,24 26,1 24,25-50,-1 50,1 0,24 0,1 0,-1 0,1 0</inkml:trace>
  <inkml:trace contextRef="#ctx0" brushRef="#br0" timeOffset="48922.306">23614 14461,'-25'0,"25"-25,-25 25,25 25,0 0,0 25,0-1,50-49,-25 0,-25 25,74-25,-49 25,0 24,-25-24,0 0,-25-25,25 50,-25-50,0 0,-24 0,49-25</inkml:trace>
  <inkml:trace contextRef="#ctx0" brushRef="#br0" timeOffset="49103.664">23589 14436,'0'-49,"25"24,25 25,-1-50,1 50,-1 0,-24-25</inkml:trace>
  <inkml:trace contextRef="#ctx0" brushRef="#br0" timeOffset="49575.9973">24557 13990,'0'0,"-25"0,50 0,49 0,0 0,1-50,-26 50,1-25,0 25,-25 0</inkml:trace>
  <inkml:trace contextRef="#ctx0" brushRef="#br0" timeOffset="49823.503">24730 13767,'0'0,"0"-25,0 50,25 24,-25 1,50 24,-50 1,49-26,-49 1,75-1,-50 1</inkml:trace>
  <inkml:trace contextRef="#ctx0" brushRef="#br0" timeOffset="50499.5169">25177 13543,'0'0,"-50"0,50-24,25 24,49 24,1 51,-50-75,24 25,-24-25,0 0,24 0,-49-25,0 0,0 0,0-24,0-26,0 50,0 75,0 0,75 49,-75 0,49 0,-49 0,50 25,-50-24,74-1,-74-25,0-49,0 0,0 0,-24-25,-1 0,-25 0,1 0,24-50,-25 0,25-24,25 0,-49 24,49 25,25-49,49 24,-49 50,24-49,-24 49,25 0,-1 0,-24 0,25 0</inkml:trace>
  <inkml:trace contextRef="#ctx0" brushRef="#br0" timeOffset="51073.5993">26318 14064,'0'-49,"-25"49,-25 24,26-24,-1 0,25 25,-50-25,-24 50,49-50,25-50,0 1,50-1,-50 25,24-24,-24 24,0 0,0-25,50 50,-50-24,25 73,-25 26,49 49,-49-25,50 25,-50 25,74-25,-74-50,0-24,25-25,-25-1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39.7093" units="1/cm"/>
          <inkml:channelProperty channel="Y" name="resolution" value="39.79275" units="1/cm"/>
        </inkml:channelProperties>
      </inkml:inkSource>
      <inkml:timestamp xml:id="ts0" timeString="2021-03-17T08:03:36.32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6747 9575</inkml:trace>
  <inkml:trace contextRef="#ctx0" brushRef="#br0" timeOffset="962.5971">6697 7913,'0'24</inkml:trace>
  <inkml:trace contextRef="#ctx0" brushRef="#br0" timeOffset="1860.6899">6747 9550</inkml:trace>
  <inkml:trace contextRef="#ctx0" brushRef="#br0" timeOffset="2294.953">6648 7739,'0'50,"24"-26</inkml:trace>
  <inkml:trace contextRef="#ctx0" brushRef="#br0" timeOffset="6212.3409">9252 9029,'-49'-25,"24"25,25-25,25 25,-1 0,-24 50,25-50,0 0,-25 25,50-25,-26 25,1-25,25 49,-25-49,-1 0,26 25,-25-25,24 0,1 0,0 0,-26 0,1 0,0 0,49 0,-24 0,-25 0,0 0,24 0,1 0,-25-50,24 50,-24-24,50-26,-26 25,1-25,-25 26,24-26,-49 0,25 26,-25-26,25 50,-25-25,0-24,0 24,0 0,0-25,0 1,0-26,0 51,0-26,-25 50,25-25,-50-24,50 24,-24 25,24-50,-25 50,25-49,-50 49,50-50,-49 50,49-50,-25 50,25-24,-25 24,25-25,-25 25,-24 0,49-50,-25 50,0-25,-25 25,25-49,1 49,-26 0,0 0,26 0,-1 0,-25 0,25 0,1 0,-26 0,25 0,0 0,1 0,24 24,-50-24,25 0,25 25,-25-25,1 0,24 25,-50-25,50 50,-25-50,25 25,-25-25,25 24,-49-24,24 50,25-25,-25-25,25 25,-49-25,49 24,-25-24,25 50,-25-25,25 0,-50 24,50-24,0 0,-24-25,24 49,0-24,0 0,0 25,0-26,0 1,0 0,0 25,0-26,0 1,0 25,49-50,-49 25,0-1,25-24,-25 25,25 25,-25-25,49-25,-24 49,0-49,-25 25,50-25,-50 25,24-25,1 0,-25 25,50-25,-50 74</inkml:trace>
  <inkml:trace contextRef="#ctx0" brushRef="#br0" timeOffset="7604.9147">6945 8582,'0'0,"25"0,0 0,0 0,24 0,-24 0,25 0,24 0,-49 0,25 0,-26 0,26 0,0 0,-1 0,1 0,24 0,-24-49,24 49,1 0,-1-25,0 25,1-50,-1 50,26 0,24-49,-50 49,-24 0,-26 0,26-25,-25 25</inkml:trace>
  <inkml:trace contextRef="#ctx0" brushRef="#br0" timeOffset="7794.4335">8384 8285,'-25'0,"25"25</inkml:trace>
  <inkml:trace contextRef="#ctx0" brushRef="#br0" timeOffset="8334.3601">8186 8483,'24'0,"26"-49,-25 49,24 0,-24 0,25 0,-1 0,1 0,0-50,49 0,-25 1,25 24,1-25,-26 1,-49 49,25 0,-50 49,-50-24,25 0</inkml:trace>
  <inkml:trace contextRef="#ctx0" brushRef="#br0" timeOffset="8911.4568">8930 8136,'0'-25,"0"0,24 25,26 0,-25 0,0 0,24 0,1 0,-25 0,-25 25,-25 50,-25 24,1 25,49-25,-75 25,75-25</inkml:trace>
  <inkml:trace contextRef="#ctx0" brushRef="#br0" timeOffset="19324.4712">7144 10393,'25'0,"-1"0,26 0,-25-49,0 49,24 0,-24 0,0 0,24 0,-24 0,0 0,49 0,-49 0,25 0,-25 0,24-25,-24 25,25 0,-1 0,-24 0,0 0,49 0,-49 0,0 0,0 0,24 0,-24 0,0-50,25 50,24 0,-49 0,24 0,1-25,0 25,-26 0,1 0,0 0,25 0,-26-49,1 49,50 0,-26 0,-24-25,25 25,-1 0,1 0,24 0,-49 0,0 0,25-25,-26 25,26 0,-25 0,24 0,-73 0</inkml:trace>
  <inkml:trace contextRef="#ctx0" brushRef="#br0" timeOffset="19858.9939">8979 10021,'0'0,"-25"0,50 0,25 0,0 0,-1 0,1 50,-1-50,1 0,-25 0,-25 25,25-25,-25 49,-25 1,-25 49,-24 0,24 25,-24 0,24-25,0-24,50 24</inkml:trace>
  <inkml:trace contextRef="#ctx0" brushRef="#br0" timeOffset="22745.3333">6846 12005,'50'0,"-25"0,-25-24,24 24,26 0,-25 0,0 0,-1 0,26 0,-50-50,25 50,0 0,24 0,1 0,-25 0,-1 0,26 0,-25-25,0 25,-1 0,26 0,0 0,-26 0,26 0,0 0,-1 0,-24 0,0 0,24 0,1 0,0 0,-1 0,1 0,-25 0,49 0,-24 0,-1 0,-49-25,50 25,0 0,-26 0,26 0,-25 0,0 0,-1 0,26 0,-25 0,24 0,-49-49,50 49,0 0,-26 0,1 0,0 0,25 0,-26 0,1 0,25 0,-50-25</inkml:trace>
  <inkml:trace contextRef="#ctx0" brushRef="#br0" timeOffset="23749.9595">8731 11658,'25'50,"25"-50,-50 25,24-25,1 0,-25 24,0 1,0 25,0-1,0 26,0-50,0-1,0 26,0-25,0 0,25-25</inkml:trace>
  <inkml:trace contextRef="#ctx0" brushRef="#br0" timeOffset="27266.8819">7144 13667,'-25'0,"75"0,-50-24,24 24,1 0,25 0,-25 0,24 0,-24 0,25 0,-26 0,1 0,0 0,25 0,-26 0,1 0,25 0,-1 0,1 0,0 0,-1 0,26 0,-1 0,1 0,-1-50,0 50,1 0,-26 0,26 0,-50-25,-1 25,1 0,25 0,-1-25,-24 25,25 0,-25 0,-1 0,1 0,25 0,-50-49</inkml:trace>
  <inkml:trace contextRef="#ctx0" brushRef="#br0" timeOffset="27718.7143">8706 13370,'0'0,"0"25,75 24,-26-24,1-25,-50 50,25-50,-50 49,0-24,-24 25,49-26,-25-24</inkml:trace>
  <inkml:trace contextRef="#ctx0" brushRef="#br0" timeOffset="71951.9089">12353 10046,'0'0,"0"-25,-25 25,-25 0,26 0,-1 0,50 0,-1 0,26 0,49 0,25 0,-25 0,1 0,24-50,-25 50,-50 0,-24-49,25 49,-75 0,0 0,0 74,-24-74,49 50</inkml:trace>
  <inkml:trace contextRef="#ctx0" brushRef="#br0" timeOffset="72791.8561">12378 9922,'-25'0,"25"-25,-25 25,-25 0,26 0,24 50,24-50,26 0,0 0,24-25,50 25,-50-50,1 50,-50 0,-1 0,-48 0,24 25</inkml:trace>
  <inkml:trace contextRef="#ctx0" brushRef="#br0" timeOffset="77449.6061">10393 10170,'0'-25,"0"-24,-49 24,24 0,-25-25,25 25,-24-24,-1 49,50-25,-49 25,-1-50,25 50,-49-24,24 24,25 0,25-25,-25 25,-24 0,24 0,0 0,0 0,-24 0,24 0,0 0,-24 0,-1 0,25 0,0 0,-24 0,24 0,25 25,-25-25,-24 49,-1-49,50 25,-25-25,25 25,-25-25,25 74,-49-74,49 50,-25-50,25 25,-25 0,25 24,0-24,0 25,0-1,0-24,0 25,0-1,0-24,0 0,0 24,0 1,0 0,25-50,-25 24,0 26,50-25,-50 0,24-25,-24 49,0-24,25-25,-25 25,50-25,-25 49,-1-49,-24 25,50-25,-25 0,-25 25,25-25,-1 0,26 0,-25 0,0 0,24 0,-24 0,0 0,0 0,24 0,26 0,-26 0,-24-50,49 26,-49-26,25 25,0-24,-26 24,1-25,25 25,-50 1,49 24,-49-50,25 25,-25-24,50 49,-50-50,0 25,0-24,0 24,0 0,0-25,0 26,0-26,0 0,-25 1,25-26,0 1</inkml:trace>
  <inkml:trace contextRef="#ctx0" brushRef="#br0" timeOffset="80886.358">12080 9971,'0'50,"49"-50,-24 0,-25 25,25-25,0 0,-25 25,50-25,-26 0,1 0,25 0,-1 0,26 0,-50 0,24 0,-24 0,25 0,-26 0,1 0,25 0,-1 0,-24 0,0-50,25 50,-26 0,1-25,25 25,-25-25,-1 25,26 0,-25-74,24 49,1 25,-50-25,50 25,-50-74,49 74,-49-50,50 26,-25 24,-25-50,49 50,-49-50,25-49,-25 74,0 1,50-26,-50 25,0 0,0 1,25-26,-25 25,0 0,0-24,0 24,0 0,0-24,0 24,0 0,0 0,0-25,0 26,0-26,-25 50,25-50,-50 50,1-49,24 49,-25-50,1 50,24-25,-25 25,-24-49,49 49,0-25,-25 25,1-50,24 50,-25-24,-24 24,24 0,1-50,-1 50,1 0,-1 0,-24-25,49 25,0 0,-25 0,1 0,-1 0,1 0,24 0,-25 25,25-25,0 50,-24-50,24 74,0-74,25 25,-74-25,74 25,-50-25,50 49,-25-49,25 50,-24-50,24 74,-50-49,50 0,-50 24,50 1,-49-25,49 25,-50-26,50 1,-25 25,25-25,0-1,0 26,0-25,0 0,0-1,0 51,0-26,0-24,0 0,0 25,0-26,0 1,50 25,-50-25,25-1,-25 26,49-50,-49 50,50-50,-25 49,0-49,24 50,-24-1,25-49,-1 50,1-50,-1 50,-24-50,-25 49,50-49,-25 0,24 0</inkml:trace>
  <inkml:trace contextRef="#ctx0" brushRef="#br0" timeOffset="82294.5913">9996 9550,'0'-25,"25"25,0 0,0 0,24 0,-24 0,0 0,0 0,24 0,26 0,-1 0,-49 0,0 0,0 0,24 0,-24 0,0 0,24 0,26-25,-1 25,1 0,-1 0,-24 0,-1-49,-24 49,25 0,-26 0,1-25,25 25,24 0,-49 0,0 0,0 0,24 0,-24 0,0 0,25-50,-1 50,-24 0,0 0,-25-25</inkml:trace>
  <inkml:trace contextRef="#ctx0" brushRef="#br0" timeOffset="82806.5993">11435 9203,'-25'0,"25"-25,-25 25,-24 0,74 25,24 24,-24-49,25 50,-26-50,1 25,25-25,-25 24,-25 51,-50-75,25 74,-24 1,24-1,25 0,-75-24,75 0,0-1,0-24</inkml:trace>
  <inkml:trace contextRef="#ctx0" brushRef="#br0" timeOffset="86569.629">9971 11286,'-24'0,"-26"0,75 0,0 0,-1 0,26 0,25 0,49 0,24 0,-24 0,25-25,-25 25,25-49,0 49,-50 0,0 0,-24-50,-1 50,-24 0,-1 0,1 0</inkml:trace>
  <inkml:trace contextRef="#ctx0" brushRef="#br0" timeOffset="86818.9613">11485 11063,'-50'-50,"124"75,-49-25,-25 50,50-50,-50 49,0-24,0 25,0-1,0 1,-50 24,25 1</inkml:trace>
  <inkml:trace contextRef="#ctx0" brushRef="#br0" timeOffset="88640.4258">13097 10567,'0'-25,"-50"-25,1 26,-26-26,50 50,-24-25,24 25,0 0,-24 0,24-49,0 49,0 0,-49 0,24 0,1 0,-1 0,0 0,26 0,-26 24,-24-24,49 25,-25-25,25 25,-24-25,49 74,-50-74,-24 50,49-25,0 24,-25 1,50 0,-24-50,24 49,0 1,0-25,-50-1,50 26,0-25,0 0,0-1,0 26,0 0,0-1,0 1,0 0,0-26,0 26,25-25,-25 0,25 49,-25-49,49 0,-49 24,25-24,-25 0,50 24,-50-24,49 25,-24-25,25-1,-26 26,26 0,25-1,-26-49,-49 50,50-50,-1 25,-24-25,50 0,-26 0,1 0,-1 0,1 0,0 0,-1 0,26 0,-26 0,1 0,-1 0,1-50,0 50,24-74,-24 49,-1-25,1 25,-25 25,24-74,-24 49,0 25,-25-49,50 49,-50-50,49 50,-49-74,25 24,-25 25,0 0,50-49,-50 0,0 49,0 0,0 0,0-25,0 1,0 24,0 0,-25-24,25 24,-25-50,25 26,-50 49,50-50,-24 25,-26-24,25-1,0 50,25-25,-49 1,24 24,25-50,-25 50,-24-25,24 25,0-25,-25 25,25 0,25-49,-24 49,-1 0,-25 0,25 25</inkml:trace>
  <inkml:trace contextRef="#ctx0" brushRef="#br0" timeOffset="89921.1309">9699 12874,'-50'0,"25"0,75 0,-1 0,-49 24,50-24,-25 0,24 0,1 0,0 0,-26 0,1-24,25 24,0 0,-1 0,26-25,24 25,74 0,1-50,0 50,-1 0,-24 0,0-49,-50 49,-24 0,-51 0,-24-50</inkml:trace>
  <inkml:trace contextRef="#ctx0" brushRef="#br0" timeOffset="90156.024">11435 12502,'25'24,"-25"1,49 0,-49 25,50-26,-50 1,0 25,0-25,0 49,-50 50,-74 25</inkml:trace>
  <inkml:trace contextRef="#ctx0" brushRef="#br0" timeOffset="92008.7142">13271 12303,'-25'0,"25"-49,-25 49,25-25,-50 25,50-25,-49 25,-1-50,25 50,0 0,-49-25,24 25,1-49,-1 49,1 0,-26-25,26 25,-1 0,25 0,0 0,-24 0,24 0,0 0,-24 0,24 0,0 0,-25 0,26 50,-1-50,-25 0,25 24,0-24,-24 50,-1-50,50 25,-25-25,25 50,-24-26,24 26,-50-25,50 0,-25-25,25 74,-25-74,25 50,-49-1,49-24,0 25,-50-1,1 26,49-51,-25 51,25-26,-50 1,50 0,0-1,0 1,0 24,0-24,25 0,-25-1,74 1,-49 24,25-49,-50 0,49 24,-49-24,75 25,-75-25,74-25,-24 49,-25 1,-1-50,-24 25,75-25,-25 24,-1-24,26 50,-51-50,26 0,-25 0,0 0,-1 0,26 0,0 0,-1 0,1-25,-25 25,49-25,-49 25,0-24,24 24,-24-50,0 50,24-50,-24 50,25-49,-25 49,-1-75,26 75,-25-49,25 49,-50-50,49 50,-49-49,50 49,-50-25,25 25,-25-75,24 75,-24-24,50-26,-50 0,0 1,0-1,0 25,0-24,0-1,0 25,0-49,0 49,0-25,-25 26,25-51,-25 26,25-1,-49 0,49 1,-25 49,25-50,-25 50,25-74,-49 24,49 25,-25 25,25-49,-25-1,-25 50</inkml:trace>
  <inkml:trace contextRef="#ctx0" brushRef="#br0" timeOffset="100475.045">14560 10840,'-49'0,"74"24,-1 1,26-25,-50 25,25-25,-25 50,25-50,-25 24,49-24,1 25,-25-25,24 0,1 0,-1 0,-24 0,0 0,0 0,24 0,-24 0,0 0,25 0,-1 0,-24 0,0 0,0 0,24 0,-24 0,0 0,25 0,-26 0,1-25,50 25,24-49,-74 49,-1 0,26-25,-25 25,24-50,1 50,-50-24,50 24,-50-25,24 25,-24-50,25 50,-25-25,25 25,-25-49,50 49,-50-25,24-25,-24 1,25 49,-25-25,0-25,0-24,0 24,0 1,0 24,0-25,0 1,0-26,0 26,0-1,-25 0,-24 26,24-51,-49 26,24-1,0 0,26 50,-26-24,25 24,-24-50,24 50,0 0,-25-25,26 25,-1 0,-25-49,25 49,-24 0,49-25,-50 25,25 0,-24 0,-1 0,25 0,0 0,-24 25,24-25,0 0,-49 24,49-24,0 50,-24-50,49 25,-50-25,50 25,-50-25,26 49,-26-49,50 25,-50-25,26 0,24 25,-25 24,25-24,-50-25,50 25,-25 0,25 24,-49-24,49 0,-25 50,25-1,0-49,0 0,0 24,0 26,-25-26,25-24,0 0,0 24,0 1,0 0,0-26,0 26,0 0,25-50,-25 49,25-24,-25 0,49-25,-49 49,25-24,25 25,-25-50,-25 25,0 24,0-24,0 25</inkml:trace>
  <inkml:trace contextRef="#ctx0" brushRef="#br0" timeOffset="101473.6258">13593 10368,'-25'0,"0"0,50 0,0 0,25 0,24 0,0 0,1 0,24 0,0 0,0 0,1 0,-26 0,-24 0,-25 0,-50-24,-25 24,50-50,-50 50,26 0,24-25,-25 25,50 25,-25 74,0 25,-149 25</inkml:trace>
  <inkml:trace contextRef="#ctx0" brushRef="#br0" timeOffset="102558.6804">13345 12204,'-25'0,"25"-25,50 25,24 0,25 0,1 0,24 0,24 0,-24 0,-24 0,24 0,-25-50,0 50,-49 0,-1 0,-98 0,49-24,-50 24,25 0,1-50,-26 50,50-25,25 25,-25 50,0 24,-25 1</inkml:trace>
  <inkml:trace contextRef="#ctx0" brushRef="#br0" timeOffset="103893.3737">16098 11237,'0'0,"-25"0,1 0,24-25,-50 25,-24-50,49 50,0-25,-25 25,-24 0,24-49,-24 49,0 0,-1 0,26 0,-26 0,1 0,-1 0,1 0,-1 0,1 0,24 0,1 0,-1 24,1-24,-1 50,25 0,-24-25,49-1,-50 51,50-26,-50 1,1 0,24-1,-25 26,26-26,24 1,-75-1,75 1,0-25,-25 24,25 1,0 0,0 24,0 0,0 1,0 24,0-49,100-1,-76 1,26 24,-25-24,24 0,1-1,0 26,49-51,-50 51,1-50,24 24,1-24,-1-25,1 74,-1-74,0 0,1 25,-25-25,24 0,0 0,1 0,-1 0,25-74,-49 49,0-25,-1 26,1-26,-25 0,49 1,-49-26,24-24,-24 50,-25-1,75 0,-75-24,0 49,24-24,-24 24,0-25,0 25,0 0,0 1,0-26,0 25,0 0,0-24,0 24,0 0,-49-24,49 24,-25 0,25-25,-50 50,50-49,-49 24,49-25,-75 50,51-49,-26-1,-24 1,24 24,25-25,-24 1,49 24</inkml:trace>
  <inkml:trace contextRef="#ctx0" brushRef="#br0" timeOffset="104357.5028">15701 11261,'50'25,"-25"50,49 49,1-25</inkml:trace>
  <inkml:trace contextRef="#ctx0" brushRef="#br0" timeOffset="105176.857">16148 11013,'0'0,"-25"0,-25 0,26 0,-1 0,74 50,26-50,24 0,25-25,0 25,0-50,-25 50,-24 0,-26-24,-24 24,50 0,-75-25,-50 25,0-50,1 50,49-25,-25 25,50 0,-25 75,0-50,0 24,0 26</inkml:trace>
  <inkml:trace contextRef="#ctx0" brushRef="#br0" timeOffset="106240.952">18876 10145,'0'-25,"0"1,-49 24,-1 0,25-50,1 50,-26 0,0-50,26 50,-26 0,-25 0,1 0,-25-25,24 25,1 0,0 0,-26 0,1 25,0-25,-25 75,50-75,-1 74,1-49,24 25,0-26,1 26,24-25,0 0,-24 49,24 0,-25 26,50-1,-74 50,74-1,0-24,0-24,0-1,25 25,-25-25,49 0,-49-24,75 24,-75-25,74 1,0 24,-24-49,0-1,49 26,-25-26,1-24,-1-25,50 50,-25-50,1 0,-1 0,0 0,0 0,25-50,0-24,-24 24,24-49,0-25,-25 0,-25-25,-24 0,-1 25,-49-25,100 0,-51 1,1 24,-50 0,25 49,-25 26,0-26,0 26,0-1,0 0,-75 26,50-26,1 25,-26 0,0-49,1 49,-1-24,25 24,-24 25,24-25,0 25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39.7093" units="1/cm"/>
          <inkml:channelProperty channel="Y" name="resolution" value="39.79275" units="1/cm"/>
        </inkml:channelProperties>
      </inkml:inkSource>
      <inkml:timestamp xml:id="ts0" timeString="2021-03-17T08:05:57.734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92D050"/>
    </inkml:brush>
  </inkml:definitions>
  <inkml:trace contextRef="#ctx0" brushRef="#br0">3398 5978,'0'0,"0"-50,0 1,0 24,25 0,25 25,-1-50,1 50,-50 25,49 25,-49-25,0 24,0 1,0 0,0-1,0 26,-49-51,49 1,-50-25,50 50,0-75,0 0,0 0,25-24,25-26,-50 51,49-26,-49 25,0-24,0-1,0 25,0 50,0 0,0 49,0-49,0 0,25 24,25 1,-1-50,1 0</inkml:trace>
  <inkml:trace contextRef="#ctx0" brushRef="#br0" timeOffset="559.4292">3919 6052,'0'-24,"25"24,0 0,0 0,24 0,-49 49,0 1,0-1,0-24,0 25,-49-50,24 0,25-25,-50 25,50-74,-25 49,25 0,0-25,25 26,0 24,25 0</inkml:trace>
  <inkml:trace contextRef="#ctx0" brushRef="#br0" timeOffset="2533.4173">6970 5755,'0'-25,"0"0,0 50,0 0,25 24,0-49,0 0,24 0,-49-25,0 1,0-1,0-25,0 1,0 73,0 1,0 25,0-1,50 1,-50 25,49 24,-49-25,50-24,-50-1,25 1,-25-25,0 24,0-24,0 0,-25-25,-25 0,26-25,-26 0,25-49,-24 49,49 0,-25-24,25-1,0 25,0 1,49-26,1 50,0 0,-26 0</inkml:trace>
  <inkml:trace contextRef="#ctx0" brushRef="#br0" timeOffset="2908.5148">7417 6052,'24'0,"26"0,24 0,-24 50,-50-25,0 0,-25 24,-24-49,-26 0,26 0,24 0,0 0,25-25,0-49,0 49,50 0,24-24,-24 49,24-50</inkml:trace>
  <inkml:trace contextRef="#ctx0" brushRef="#br0" timeOffset="3936.3484">3696 5705,'0'0,"-25"0,0 0,25 25,0 0,0 24,0 1,0 0</inkml:trace>
  <inkml:trace contextRef="#ctx0" brushRef="#br0" timeOffset="5039.0115">3249 7739,'0'0,"-24"0,73 0,-49 25,75 0,-75 24,24 1,-24 24,0 1,0-26,0-24,0 0,-49-25,49-50,0 1,0-1,0 0,0 1,25-1,-25 1,0-1,24 50,-24-25,0 0,0 50,0 25,0-1,0-24,25-25,-25 50,75-1,-51-24,1-25</inkml:trace>
  <inkml:trace contextRef="#ctx0" brushRef="#br0" timeOffset="5248.5381">3646 7813,'0'0,"0"25,0 0,50 25,-50-1,50 26,-50-26,49-24,-24 25</inkml:trace>
  <inkml:trace contextRef="#ctx0" brushRef="#br0" timeOffset="6479.2674">6921 7863,'0'0,"-25"0,50 50,-1-1,26 1,-25 0,0-50,24 24,-24-24,0 0,24 0,-49-49,0 24,0-25,0 1,0 24,-24-25,24 25,0 100,0-1,0 26,49 24,1-25,-50 0,49 0,-49-24,50-26,-50-24,0 0,-25-25,-24 0,24-25,-25-25,1 1,24-50,25 49,-50 25,50 0,0-24,25 49,25 0,-1 0,1 0,-1 0</inkml:trace>
  <inkml:trace contextRef="#ctx0" brushRef="#br0" timeOffset="6671.7545">7590 8235,'0'0,"25"50,25 24,-50 1,49 24,-49-50,50-24</inkml:trace>
  <inkml:trace contextRef="#ctx0" brushRef="#br0" timeOffset="8961.7925">3051 10244,'0'0,"-50"0,50-24,0-26,25 50,0-25,0 25,49 25,-74 25,25-1,-25 1,0-1,0-24,0 25,0-25,0-75,0 0,0 1,0 24,50-25,-50 26,0-1,0 0,0 50,0 49,0-49,0 0,24 24,1-24,0-25,49 50</inkml:trace>
  <inkml:trace contextRef="#ctx0" brushRef="#br0" timeOffset="9307.4605">3572 10393,'0'0,"-50"0,75-49,25 49,-26 0,-24 24,25-24,-25 75,0-26,0 1,0-25,0 0,0 24,0-24,-25 25,75-50,25-25,24-50,0 1</inkml:trace>
  <inkml:trace contextRef="#ctx0" brushRef="#br0" timeOffset="10401.3793">6548 10145,'0'0,"50"50,0-1,-26-24,1-25,25 25,-25-25,-25-25,0-24,0-1,0 25,0-24,0 73,0 51,49 49,1-25,0 25,-1-25,-49-24,50-1,-50 0,0-24,0 0,0-26,-25-24,-25 0,26 0,-26-74,25 0,25-1,-50 26,50-1,0 25,25 25,0-74,0 74,25 0,-26 0</inkml:trace>
  <inkml:trace contextRef="#ctx0" brushRef="#br0" timeOffset="10716.7508">7069 10567,'0'0,"25"0,25 0,24 0,-74 25,0-1,0 51,0-50,0 24,0 1,-49-25,49-1,99-24,-25-74,50 0</inkml:trace>
  <inkml:trace contextRef="#ctx0" brushRef="#br0" timeOffset="12112.5932">2853 12601,'0'0,"0"-25,0-25,0 26,49 24,26 0,-1 0,-24 49,-50 1,24-1,-24-24,0 25,0-1,0-24,-24-25,24-49,0-26,0 26,0-1,0 0,0 26,0-26,0 0,0 75,0 25,0-1,0 1,49-25,-24-25,0 74,24-74,1 25,-25-25,-25-50,25 50,-25-49,0 24,74 25,-49 0,0 0,-25 25,49 24,-49-24,0 25,0-25,-25-25,50 0,50 0,-51 0,1 0,-25 49,0 1,-49-25,-1-25,0 49,1-49</inkml:trace>
  <inkml:trace contextRef="#ctx0" brushRef="#br0" timeOffset="13093.091">6598 12204,'0'0,"-50"0,50-25,-24 25,48 25,26 0,-25 0,24-25,-24 49,0-49,25 0,-26 0,-24-74,0 24,0 25,0-24,0 73,0 26,0 25,75 24,-75-25,50 1,-50-26,49 26,-49 73,0-98,0-25,0 0,-25-25,1 0,-26 0,25-75,-25 1,1-25,49 49,0 25,-25 25,25-49,50-26,-1 75,26-25,-1 25,-24 0,-1 0</inkml:trace>
  <inkml:trace contextRef="#ctx0" brushRef="#br0" timeOffset="13500.2231">7218 12551,'25'0,"0"0,0 0,-25 50,0-25,0 49,0-49,24-25,26 0,-50 49,0-24,0 25,-74-25,-1 24,1-49,-1 50,1-50,24 0</inkml:trace>
  <inkml:trace contextRef="#ctx0" brushRef="#br0" timeOffset="14563.0747">2778 14784,'0'-25,"0"-25,50 25,-25 25,-1 0,26 0,-25 0,0 0,24 50,-49 0,25-1,-25-24,0 25,0-1,0-98,0 24,0 0,0-25,0 26,0-1,0-25,0 1,0 24,0 50,0 24,0 1,0-1,0-24,74 0,-49 25,25-50,-1 49,26-49</inkml:trace>
  <inkml:trace contextRef="#ctx0" brushRef="#br0" timeOffset="14990.9732">3473 14957,'0'-25,"-25"25,0 0,0 0,25 25,-25-25,25 50,-49-50,49-25,0 0,0 0,0 1,0-26,0 25,25 50,-25 25,49 24,1-24,-25-1,-1 1,26-25,-25-1</inkml:trace>
  <inkml:trace contextRef="#ctx0" brushRef="#br0" timeOffset="15988.4601">6102 14312,'25'25,"24"25,1-1,0-49,-26 0,1 0,25 0,-25 0,-1-74,-24 24,50 1,-50-1,0 0,0 1,0-1,-50 50,50 25,0 49,0 1,0-1,75 1,-50-1,24 50,26 25,-1-75,-74-24,25 24,-25-24,0 99,0-124,-75-25,26 0,-26-25,-24-50,25 1,-1 0,51 24,24 0,-50 26,50-1,0 0,25-25,49 26,-24 24,24-50,1 50,24 0</inkml:trace>
  <inkml:trace contextRef="#ctx0" brushRef="#br0" timeOffset="16565.4231">7169 14759,'0'49,"-75"-49,75 50,-74-25,49-25,25 49,-50-49,50 25,-24-25,24-49,0 24,0-25,0 25,0 1,0-1,0-50,0 26,74 148,-24-25,-1 50,-24-49,-25-26,50 1,-50 0,24-26,-24 1</inkml:trace>
  <inkml:trace contextRef="#ctx0" brushRef="#br0" timeOffset="21764.9876">13146 6623,'0'-25,"-24"25,-26 0,25-50,0 50,-24 0,49-24,-25 24,0 0,0 0,-24-25,-1 25,25 0,-24 0,24 0,0 0,0 0,-24 0,24 25,-25 24,26 1,-26-1,25-24,25 0,0 25,-25-50,25 49,-49 1,49 0,-25-26,25 26,0-25,0 24,-50 1,50 0,0-26,0 1,0 25,0-25,25-25,-25 24,0 26,0 0,25-26,-25 1,0 0,25-25,-25 74,0-49,49-25,-49 25,25 25,-25 24,50-49,-50 0,49 24,-49-24,25 25,-25-1,25-49,-25 25,74 0,-49 25,25-50,-50 24,49-24,1 0,0 50,-26-50,1 0,50-25,-51 25,1-25,50-24,-26 24,-24-25,25 25,-25-24,-25 24,24 25,-24-25,0-24,50 49,-50-25,0 0,25 25,-25-25,0-24,0 24,0-25,0 25,0-24,0-1,0 25,0 1,0-26,0 25,0 0,0-24,0-1,0 25,0 1,-50 24,50-25,0-25,0 25,-25 1,25-26,0 25,-24 0,24-24,-50 49,50-25,0 0,-25 25,25-25,0-24,-25 49,25-25,0 0,-49 25,49-50,0 26,-25 24,25-25,-25 25</inkml:trace>
  <inkml:trace contextRef="#ctx0" brushRef="#br0" timeOffset="24381.1201">11137 6995,'0'25,"-25"-25,25 25,-24-1,24 26,-25-50,25 50,-50-26,50 26,-25-50,25 50,-49-1,49-24,0 0,-25 24,25-24,0 0,-25-25,50 0,25 0,-1 0,1 0,-1 0,-24 0,25 0,-25 0,0 0,-1 0,26 0,-50-25,-25 25,25-49,-25 49,1-25,24 0,-50 25,50-50,0 1,-25 24,25 0,0-24,-25 49,25-25,0 0,-25 25,25-50,0 26,-49 24</inkml:trace>
  <inkml:trace contextRef="#ctx0" brushRef="#br0" timeOffset="25793.4389">11410 7094,'0'-49,"-25"49,25-25,-24 25,98 74,-49-74,0 25,24-25,-24 0,-25 25,50-25,-26 0,-24-25,50 25,-50-25,0-24,0 24,-25 25,25-25,0 75,0-26,25 1,-25 50,25-26,-25 1,74 24,-74-24,25 24,-25-24,0-1,50 1,-50 0,0-1,0 1,-25-50,-25 0,1 0,49-25,-50 25,50-50,-50 26,50-1,-49-25,49 25,0 1,0-51,0 50,25 1,-1 24,1 0,25 0</inkml:trace>
  <inkml:trace contextRef="#ctx0" brushRef="#br0" timeOffset="69145.2053">12254 7962,'-25'0,"25"-25,-25 25,0 0,-25 0,26 0,-1 0,-25 0,50 50,0-25,25 0,-25 24,25-49,-25 25,25-25,-25 25,49-25,-24 0,0 0,25 0,-26 0,1 0,0 0,-25-25,0-24,0 24,0 0,0 0,-25 25,25-50,-25 50,-24 0,24 25,-25 25</inkml:trace>
  <inkml:trace contextRef="#ctx0" brushRef="#br0" timeOffset="115299.9812">13419 10889,'-24'0,"-1"-25,-25 25,25-24,1 24,24-25,-75 25,50 0,-24 0,-1 0,0 0,26 0,-26 0,25 0,0 0,-24 0,-1 0,1 0,24 0,-25 0,1 0,-1 0,-24 0,49 25,-25-25,25 49,-24-49,49 25,-25-25,-25 50,26-26,-26 1,25 50,25-51,-50-24,50 50,-49 0,49-25,0-1,-25-24,25 50,0 0,0-1,0-24,0 25,0-26,0 26,0 0,0-1,0 1,0-1,0 1,25 24,-25-24,25 0,-25-26,49 26,-49-25,75 0,-50-25,-1 74,26-74,-25 50,24-50,1 0,24 25,-24-25,0 0,-1 0,1 0,-1 0,1 0,24 0,-24 0,0 0,-26 0,1 0,25 0,-25 0,49 0,-24-50,-1 50,-24-50,25 50,24-49,-24 49,-1-75,1 26,-25 24,-25 0,49 25,-49-50,50 1,-50 24,25-25,-25 26,0-1,25-25,-25 25,0 1,0-26,0 0,0 26,0-1,0-25,-25 50,25-74,-50 24,25 1,-24-1,-1 0,-24 25,49 25,-49-49,24 49,0-25,1 25,-1-50,0 50,26 0,-1-24,-25 24,25 0,25-50</inkml:trace>
  <inkml:trace contextRef="#ctx0" brushRef="#br0" timeOffset="116338.6154">11088 11336,'0'0,"0"-25,-50 25,50-25,-25 25,25 75,-74 24,74 25,-50-25,50-25,-49-24,49 0,0-26,24-48,51-1,-26 25,1-50,0 50,-1 0,1 0,0-49,-26 49,-24-25,-49 0,49-25,-75 1,50-1,25 1,-49-1,49 25,-50-24,50 73</inkml:trace>
  <inkml:trace contextRef="#ctx0" brushRef="#br0" timeOffset="117100.7834">11286 11237,'0'0,"-25"0,25-25,25 25,25 49,-1-49,1 0,-25 0,-25-24,0-1,0-50,0 26,0-1,-25 50,25 25,0 24,0 1,0 25,50-1,-50 0,49 26,1-51,-25 1,-25-1,49 1,1 0,-50-26,-50-24,1 0,24 0,-25-74,1 24,24 26,25-26,0 0,25 26,24-26,26 50,-1-25</inkml:trace>
  <inkml:trace contextRef="#ctx0" brushRef="#br0" timeOffset="118630.5739">11832 11584,'0'-25,"0"50,0 0,-25-25,0 0,25-25,0-25,0 25,25 25,25 25,-50 25,24-25,-24-1,0 51,0-26,0 1,0-25,0 0,0 24,0-24,25-25,25-25,-25-24,24 24,26-25,-26 25,26-24</inkml:trace>
  <inkml:trace contextRef="#ctx0" brushRef="#br0" timeOffset="122275.5416">28724 7144,'0'-25,"-50"25,1 74,24-49,-25 50,1 49,-1-25,25 0,-24-49,49-26,-25-24,25 25,49-25,1 0,0 0,-1 0,1 0,24 0,1 0,-26 0,1 0,-50-25,49 25,-73-49,24 24,-50-25,50 1,-50-26,50 26,-74-1,74 1,-50 24,50-25,-24 50</inkml:trace>
  <inkml:trace contextRef="#ctx0" brushRef="#br0" timeOffset="122750.3533">28674 6722,'0'0,"-49"0,49-25,24 0,26-24,-25 49,49 0,-49 0,-25 74,0-24,0-1,0 1,0 0,-25-1,25 1,-49-50,49 25,49-50,50 0,-24-24,-1 49,1 0,-26 0,1 0</inkml:trace>
  <inkml:trace contextRef="#ctx0" brushRef="#br0" timeOffset="123610.096">29394 7293,'-50'-50,"50"25,-25 25,124 75,-74-75,0 24,25-24,-26 0,1 0,0 0,49 0,-74-24,0-26,0 0,0 26,-24 24,24-25,-25 25,25 25,0-1,0 26,0 24,0 1,74 24,-24 50,-1-50,1 25,-50-50,25 1,-25-1,0-24,0 0,0-26,0 26,-25-50,-25 0,26 0,-1 0,-50-74,51 24,-26 0,50 1,-25-1,25 0,0 26,0-51,25 26,25 24,-1 25,1-25,-25 25</inkml:trace>
  <inkml:trace contextRef="#ctx0" brushRef="#br0" timeOffset="124888.6845">30262 7789,'0'-25,"25"74,-25 26,49-1,-49 1,50-1,-50 1,0-51</inkml:trace>
  <inkml:trace contextRef="#ctx0" brushRef="#br0" timeOffset="180715.8009">13419 9227,'0'-49,"0"24</inkml:trace>
  <inkml:trace contextRef="#ctx0" brushRef="#br0" timeOffset="182559.3628">13494 9029,'0'-25,"0"-25,-25 50,25-24,-25 24,0-25,-24-25,24 50,0-49,-49 24,49 25,0-50,-25 50,26-25,-1 25,-25-49,1 49,24-25,-25 25,1 0,24-50,0 50,-25 0,1 0,-1 0,25 0,-24 0,49 25,-25-25,0 50,-24-50,49 25,-50-25,50 49,-50-49,50 25,-24-25,-26 25,25 24,0-49,25 25,-49-25,49 25,-25-25,25 50,-25-1,25 1,-50 0,50-26,-24 26,24 0,0-26,0 26,-25-50,25 25,0 0,0-1,0 51,-50-50,50 24,0 1,0-1,0 1,0-25,50 24,-50-24,25-25,-25 75,24-75,-24 24,50-24,-50 25,50-25,-50 25,74-25,-49 0,25 50,-26-50,1 0,25 24,-25-24,-1 0,1 50,25-50,-25 0,-1 25,26-25,-25 0,0 0,24 0,-24 0,0 0,0 0,24 0,-24 0,0 0,24-50,-24 50,-25-25,50 25,24-49,-49 49,-25-50,25 50,-25-25,25 25,-25-24,49 24,-49-25,25-25,-25 25,25 25,-25-49,50-1,-50 25,0 1,0-26,24 50,-24-50,0 26,0-1,25 25,-25-25,0-25,0 1,50 24,-50-25,0 26,0-1,-25-25,0 1,25-1,-25 50,25-50,-49 50,49-25,-50 25,50-49,-25 49</inkml:trace>
  <inkml:trace contextRef="#ctx0" brushRef="#br0" timeOffset="183564.9265">11162 9103,'0'0,"0"-24,0-1,-50 50,50-1,-74 51,24-26,26 1,-1 24,25-24,-75-25,75 24,0-24,25-25,25 0,-1 0,1 0,0-25,-1 25,1 0,0 0,-50-24,-25 24,25-25,-25-25,-25-24,50 24,-25 50,25-25,0 1,25 24</inkml:trace>
  <inkml:trace contextRef="#ctx0" brushRef="#br0" timeOffset="184411.3178">11311 9128,'0'-25,"0"-24,-25 49,25 25,0 24,25-49,-25 25,50-25,-1 50,-49-75,25 25,-25-50,0 25,0 1,0 98,25-49,-25 24,49-24,-49 0,25 49,-25-49,0 0,50 25,-50-1,0-24,-25-25,-25 0,26 0,24-50,-25 50,25-74,0 49,0-24,49-1,-24 50,0-50,25 50</inkml:trace>
  <inkml:trace contextRef="#ctx0" brushRef="#br0" timeOffset="185335.5607">11832 9550,'0'0,"0"-25,0 75,0 49,49 25,1-25,0 0,-26-24,-24-26</inkml:trace>
  <inkml:trace contextRef="#ctx0" brushRef="#br0" timeOffset="186727.0451">10790 13519,'0'-25,"-25"74,25 26,-49-1,49 1,-25-1,25-24,0 24,-50-49,50 0,50-25,-25 0,-1 0,26 0,0 0,-26-50,26 50,0 0,-75 0,-25-50,50 26,-49-51,49 26,-50-1,50 0,0 26,-50-26,50 25</inkml:trace>
  <inkml:trace contextRef="#ctx0" brushRef="#br0" timeOffset="187500.8945">11063 13469,'0'0,"0"25,0 0,49 24,-49-24,50-25,-50 50,50-50,-25 0,-1 0,-24-25,0-25,0 25,0-24,0-1,0 25,-24 25,24 50,24 24,-24 26,75 24,-26-25,1 25,-25-25,24 25,-49-50,75-24,-75 0,0-1,-50-49,-24-49,49-1,-25-24,1-1,49 1,-25-1,25 51,0-1,0 0,25 25,0 0,24 0</inkml:trace>
  <inkml:trace contextRef="#ctx0" brushRef="#br0" timeOffset="187973.6174">11633 14163,'25'0,"-25"-49,50 49,-25 0,-1 0,-24 25,0 24,0 1,0-25,50-25,-25 0,0 0,-25 24,0 26,-25 25,-25-51,1-24</inkml:trace>
  <inkml:trace contextRef="#ctx0" brushRef="#br0" timeOffset="190259.4092">13320 13022,'-25'-24,"1"24,24-25,-25 25,-50-50,50 50,1 0,-26-25,0 25,1 0,-1 0,1-49,-1 49,25 0,0 0,1 0,-26 0,25 0,0 0,1 0,-51 0,26 0,-1 0,0 25,26-25,-51 24,1-24,49 50,0-50,25 25,-50-25,1 25,24 24,25-24,-50-25,50 25,-24 24,24-24,0 0,-25-25,25 50,0 24,-50-49,50 25,0-26,0 26,0-25,25-25,-25 49,0-24,0 25,25-25,-25-1,0 26,25-50,-25 74,49-74,-49 50,25-50,-25 50,25-26,-25 26,49-25,-49 0,25 24,-25-24,0 0,25 24,-25-24,50-25,-50 50,25-50,-25 25,49-25,-49 49,25-49,-25 25,74-25,-74 25,50-25,-25 0,0 50,24-50,-24 24,0-24,24 0,-24 25,25-25,-1 0,1 0,-25 0,0 0,24 0,-24 0,0 0,24 0,-24 0,25 0,-50-25,49 25,1-49,0 49,-25-25,-1 25,26-50,-25 50,-25-25,25 25,-25-24,49 24,-49-25,25-25,-25 25,25-24,-25 24,0 0,0 0,0-24,0 24,0 0,0-24,0 24,0-25,0 1,0 24,0-25,0-24,0 49,0-25,0 26,0-26,0 25,0 0,0 1,0-51,0 50,0-24,0 24,-25 25,25-50,0 25,-50 25,50-24,-24 24,24-25,-25-25,-25 50,50-25,-25 25,25-24,-24 24,-1 0,-25-50,25 50</inkml:trace>
  <inkml:trace contextRef="#ctx0" brushRef="#br0" timeOffset="199051.0915">16421 8905,'-50'0,"50"-25,-25 25,50 0,-25 50,50-50,-1 24,-24-24,0 0,25 50,-26-50,1 0,25 0,-1 0,26 0,-1 0,1 0,-1 0,-24-25,-1 25,-24 0,49-49,-24 49,0-50,-1 50,1-50,24 50,-24-49,-25 49,24-75,-24 75,0-49,25 24,-26-49,-24 24,0 25,50 0,-50-24,25 24,-25 0,49-24,-49 24,0 0,0-25,0 26,0-1,0-25,0 25,0 1,0-26,0 25,-24 25,24-74,-25 24,25 25,-50-24,1 24,49 0,-50-25,25 26,-24 24,24-50,0 50,-25 0,25-25,1 25,-26 0,0 0,1 0,24 0,-25 0,1 0,24 0,0 0,0 0,-49 0,49 0,0 0,1 0,-26 0,0 0,26 0,-26 50,-24-25,49-25,0 74,-25-49,26 0,-26-25,50 74,-50-24,50-26,-49-24,49 50,-50-50,50 50,-25-50,25 74,-49-74,49 50,0-25,-25-1,25 26,0-25,-50 0,50 24,0 1,0-1,0 1,0-25,0 24,0-24,0 25,0-25,0 24,0-24,25 25,-25-1,25 1,-25-1,49-49,-49 25,25-25,-25 25,25-25,50 50,-51-50,1 0,0 0,25 0,-26 0,1 25,25-25,-25 0,-1 0,26 0,0 0</inkml:trace>
  <inkml:trace contextRef="#ctx0" brushRef="#br0" timeOffset="200257.756">15156 7913,'0'0,"0"-25,-25 50,25-1,-50 51,50-25,-49 24,49 0,-75-24,75 24,-25-49,25 0,75-25,-26 0,26-50,-26 50,1 0,-25-24,24 24,-24 0,0 0,-25-50,0 25,-25 25,25-49,-49 49,24-75,25 26,-75-26,51 25,24 1,-50 24,50-25,-50 26</inkml:trace>
  <inkml:trace contextRef="#ctx0" brushRef="#br0" timeOffset="200776.302">15056 7466,'-24'0,"24"-49,0 24,0 0,0 0,0-24,0 24,74 25,-24 0,-26 0,-24 49,0 26,0-1,0-24,0-1,0 1,0-25,0 24,50-98,0 24,24 25,1-50,-26 50</inkml:trace>
  <inkml:trace contextRef="#ctx0" brushRef="#br0" timeOffset="201377.1265">15478 7813,'-25'-74,"50"148,0-123,0 98,0-49,-25 25,49-25,-49-25,0 1,0-26,0 25,0 0,-25-24,25 24,0 99,25 1,-25-1,50 1,-25-1,-25-24,49 24,1-49,-50 0,25 24,-25-24,-50-25,0-25,26-24,24 24,-75 0,75-49,0 49,75 0,-26 25,1 0</inkml:trace>
  <inkml:trace contextRef="#ctx0" brushRef="#br0" timeOffset="201707.2751">15999 7937,'0'0,"25"0,0 25,-25 0,0 0,-25 25,0-50,-25 0,26 0,-1 0,25-25,-50-25,50 25,25 25,25-49,-1 49,1 0</inkml:trace>
  <inkml:trace contextRef="#ctx0" brushRef="#br0" timeOffset="202967.088">17909 9649,'0'0,"-50"0,1-25,24 25,-25 0,26 0,-51-49,1 49,-1 0,-24 0,-25 0,-50 0,26 0,48 0,1 0,0 0,25 0,24 49,0-49,26 50,-1-25,-25 24,50 26,-50-1,50 0,-49 1,49 49,-50-25,50 0,-25-24,25-1,0 1,0-26,0 1,0 24,0-24,0-1,0 1,50 0,0 24,24-24,25 24,25 1,-24-51,-1-24,0 75,-25-75,26 0,-1 49,0-49,0 0,25-49,0-1,-24 1,24-1,0-25,-50 26,-24 24,-1-25,1 26,-25-26,-25 25,49 0,-49-24,0-1,25 1,-25-1,0-24,0 24,0 0,0-24,0 24,0 1,0-26,0 26,0 24,0-25,-50 26,50-1,0-25,-24 25,24-24,-50 49,50-25,-74 25,24-50,0 50,-24 0,24-25</inkml:trace>
  <inkml:trace contextRef="#ctx0" brushRef="#br0" timeOffset="203745.7451">15205 10344,'0'-25,"-25"25,-24 25,49 49,-50 0,1 50,49-49,-50-1,50-24,0-1,25-49,0 0,-1 0,51 0,-26 0,1 0,-25-49,24 49,-24 0,-25-25,0 0,-49-24,49 24,-50-25,50 1,-50-1,50 25,0 0,-49 25</inkml:trace>
  <inkml:trace contextRef="#ctx0" brushRef="#br0" timeOffset="204172.8651">14957 9798,'0'0,"-49"-50,49 25,0-24,74 24,-49 25,0 0,-25 25,0 49,0-24,0-1,0 1,0 0,0-26,49-48,26-26,-1 25,0 25,-24-74,0 74</inkml:trace>
  <inkml:trace contextRef="#ctx0" brushRef="#br0" timeOffset="204796.4935">15478 10269,'0'0,"-49"-25,73 25,-24 25,50 0,-50 25,50-50,-1 74,-24-74,0 0,24-25,-49-49,0 49,0 0,-24-24,-1-1,25 75,0 24,0 75,49 0,1 25,0-25,-1-25,-49 1,50-1,-50-50,0-24,0 25,-25-50,0 0,-24 0,-1-50,0-24,1-1,49 1,-25 0,25 49,0-25,25 50,0-25,24 25,26 0,-51 0</inkml:trace>
  <inkml:trace contextRef="#ctx0" brushRef="#br0" timeOffset="205051.9139">16148 10840,'0'0,"0"-25,0 99,74 1,-74 24,50 25,-50-25,99-24,-99-1</inkml:trace>
  <inkml:trace contextRef="#ctx0" brushRef="#br0" timeOffset="206679.6649">18579 12154,'0'0,"-50"0,0-25,1 25,24-24,-25-26,1 50,24-25,0 25,-24-49,-1 49,0-50,1 50,-50-50,24 50,1-49,-1 49,1 0,0 0,-1 0,-24 0,24 0,1 0,24 0,1 0,-26 74,26-74,24 25,-25-25,1 50,-1-50,1 49,-1-49,0 50,26-1,-1-49,-25 50,25-25,-24 25,24-26,-25 26,-24 24,74-49,-50 0,50 25,-74-26,74 26,-50-25,50 0,-74 24,74-24,0 49,0-49,-25 25,25-25,0 24,0 1,0 24,0-24,0-25,0-1,0 26,0-25,74 25,-24-26,-25 26,24 0,-49-1,50-24,-50 0,50 24,-1 1,1 0,0-26,24 26,-24-25,-1-25,1 49,-1-49,26 25,-26-25,1 0,24 0,1 0,-1 0,25 0,50-74,-49 74,24-99,-50 99,0-100,26 76,-26-26,0 0,1 26,-26-26,-24 25,25 0,-25-24,-25 24,49-25,-49 25,50 1,-50-26,0 25,25 0,-25-24,0-1,0 1,0 24,0-25,0 25,0-49,0 49,0 0,0-24,0-1,-25 50,-25-49,25 49,-24-50,-1 0,1 26,-1-26,-49 25,49-24,25-1</inkml:trace>
  <inkml:trace contextRef="#ctx0" brushRef="#br0" timeOffset="207593.721">14833 12799,'0'0,"-25"0,25-25,-24 25,24 50,0 24,0 1,-50-26,50 1,0-25,0 24,25-49,0 0,24-24,1 24,-1 0,1 0,0 0,-26 0,-48-25,-26-25,25 25,-24-24,24 24,25-25,-50 1,50 24,0-25,0 1</inkml:trace>
  <inkml:trace contextRef="#ctx0" brushRef="#br0" timeOffset="207953.7893">14684 12328,'0'0,"0"-50,-24 50,24-24,0-1,49 25,-24 0,0 25,-25-1,0 26,0 0,0-1,0-24,0 0,49-25,-49-25,75 0,-26-24,1 24,0 25,-26 0</inkml:trace>
  <inkml:trace contextRef="#ctx0" brushRef="#br0" timeOffset="208439.5514">15106 12650,'-25'-24,"25"-26,25 100,25-26,-26 26,1-50,25 50,-25-50,24 0,-49-25,0-50,0 51,-25-1,25 0,0 50,50 49,0 1,-1 24,1 0,-50-25,25-24,-25 0,0-26,0 1,-50-25,1 0,49-49</inkml:trace>
  <inkml:trace contextRef="#ctx0" brushRef="#br0" timeOffset="208733.4245">15627 13022,'0'0,"50"0,-26 25,-24 25,0-25,0-1,0 26,0-25,0 25,50-75,-50-25,74-24,-24-1,0 26,-26 24,26 25</inkml:trace>
  <inkml:trace contextRef="#ctx0" brushRef="#br0" timeOffset="211236.5607">30311 8012,'-24'0,"-1"0,50 0,-25 25,0 24,-50-49,0 0,1 0,49-24,0-26,0 0,24 50,1 0,0 0,0 0,-25 75,0-26,0-24,-50-25,1 0,-1-49,50 24,0-25,0 0,0 1,0-1,25 25,24 25,-24 0,0 0,0 0,25 25,-26 25,-24 24,50 26,-50-1,0 0,0-25,0 1,0-26,0-24,0 0,0 49,25-98,49-26,-24 0,24-49,1 0,-1 49,-24 26,-26 24,-24-50</inkml:trace>
  <inkml:trace contextRef="#ctx0" brushRef="#br0" timeOffset="216267.8228">22572 9029,'0'0,"0"-25,-25 25,25-25,-24 25,-26-49,25 49,25-50,-25 50,25-25,-74 25,74-25,-50 25,50-49,-74 49,49-25,0 25,-24-50,-1 50,25 0,-49-24,24 24,26 0,-1-50,-25 50,25 0,1 0,-1 0,-25 0,25 0,0 0,-24 0,-1 0,25 0,1 0,-26 25,25-25,-24 25,-1-25,25 49,0-49,-24 25,24-25,0 50,-74 24,49-24,1 24,-1-24,50-25,-25 24,25 1,-49-50,49 49,0 26,0-50,-25-1,25 26,0-25,0 0,0 24,0-24,0 0,0 0,0 24,0 1,0-25,0-1,0 26,0-25,0 0,50 24,-50-24,24 25,-24-26,50-24,-50 50,25-50,-25 75,25-51,24 51,-24-26,49 1,1 24,-50-74,-25 25,49-25,-49 25,75-25,-75 50,74-50,-49 0,0 0,24 24,-24-24,0 0,0 0,24 0,-24 0,0 0,25 0,-26 0,1-49,25 49,-25 0,-1-25,26 25,-25 0,-25-50,74 50,-49 0,25-24,-26 24,1-25,25 25,-25-75,24 26,-49 24,50 25,-50-25,25-49,-25 24,24 50,-24-50,50 50,-50-49,25 49,-25-25,0-25,25 50,-25-49,49 49,-49-50,0 25,0-24,0 24,0-25,25 26,-25-26,0 25,25 0,-25-24,0 24,0 0,0 0,0-24,0 24,0 0,0-24,0 24,0 0,-25-25,25 26,-50-1,50-25,-24 25,24 0,-50 25,50-49,-25 49,25-25,-49 25,24 0,-25 0,25 0</inkml:trace>
  <inkml:trace contextRef="#ctx0" brushRef="#br0" timeOffset="220918.4175">20886 7367,'0'25,"-50"49,0 1,50 24,-74 25,74-25,-50 0,50-49,-49 0,49-26,0 26,24-75,26 25,-25-25,25 25,-1 0,-24 0,0 0,0 0,24-49,-24 49,0 0,-25-25,0-25,0 1,-50 24,25-25,-24 1,24-51,-49 26,74 49,-50-24,50 24,-25-25,25 25,-50 1,75 24,-25 24,50-24</inkml:trace>
  <inkml:trace contextRef="#ctx0" brushRef="#br0" timeOffset="221936.8998">20836 7441,'-25'50,"25"24,-74 1,74-1,-50 25,0-24,50-1,-24-24,24-25,0 0,24-25,26 0,25 0,-26 0,1-50,-1 50,1 0,0-25,-26 25,1 0,-25-25,0-24,0-1,-49 25,49 0,-50-24,50 24,-25-25,25 26,-49-1,49-25,0 25,-25 1,25-26,0 25,0 75</inkml:trace>
  <inkml:trace contextRef="#ctx0" brushRef="#br0" timeOffset="222673.9532">20861 7020,'0'0,"-25"0,25-50,0 25,0 1,0-1,25 25,24 0,-24 0,0 0,-25 49,0-24,0 25,0-1,0-24,50-25,-1 0,-49 25,50-25,-50 25,0 24,-25-49,25 50,-74-50,49 25,0-25,50 49</inkml:trace>
  <inkml:trace contextRef="#ctx0" brushRef="#br0" timeOffset="223611.041">21357 7565,'0'0,"-25"-24,25-51,-50 75,50-49,0 24,-24 25,24-25,24 25,51 74,-26-49,1 25,-25-50,-25-25,0 0,0 0,0-24,0 24,0-25,0 26,0-26,0 75,25 0,-25-1,49 26,-24 0,25 24,-1 25,-24-24,25-1,-25 0,-25-24,49 0,-49-1,0-24,0 25,-25-25,-24-25,24 0,0 0,-25 0,26-75,24 25,-50 1,50-1,0 1,0 24,0-25,0 25,25 25,24 0,-24 0,0 0</inkml:trace>
  <inkml:trace contextRef="#ctx0" brushRef="#br0" timeOffset="243888.3863">22200 7764,'0'-50,"-25"50,1 0,-26 25,25 0,25 24,0-24,0 0,0 25,0-1,0 1,0-25,0 0,50-25,-1 49,-24-49,0 0,25-25,-50-24,0 24,0 0,24 25,-24-50,0 1,0 24,0 0,-49 25,49-49,-50 49,25 0,1 0</inkml:trace>
  <inkml:trace contextRef="#ctx0" brushRef="#br0" timeOffset="247277.8188">22771 11162,'0'-25,"0"0,-50 25,25 0,25-49,-25 49,1 0,24-25,-50 25,25 0,25-25,-25 25,-49-49,0 49,49 0,0-25,0 25,-24 0,24 0,0 0,-25 0,26 0,-1 0,0 0,-25 0,26 0,-1 0,-25 0,1 0,24 0,-50 0,26 0,24 0,-25 0,25 0,1 0,-26 0,25 0,0 0,1 0,-26 49,25-49,0 0,-24 0,24 0,25 25,-50-25,26 0,24 25,-50-25,0 50,26-50,24 49,-50-49,50 25,-25-25,25 25,-25-25,25 50,-24-50,24 24,-50-24,50 50,-25-50,25 25,-25-25,25 74,-49-49,49 25,-25-50,25 49,0-24,-25-25,25 74,-49-24,49-25,-25-25,25 25,0 24,0-24,-25-25,25 50,0-1,0 1,0 24,0-24,0-25,0 24,0 1,50 0,-1-1,1 1,-1-25,1-1,-25-24,24 50,1-50,0 0,-26 25,26-25,-25 0,0 0,-1 0,26 0,0 0,-26 0,1 0,25 0,-25 0,-1 0,1 0,50 0,-26 0,1 0,0 0,-26 0,26 0,49-25,-49 25,-25 0,-25-50,49 50,-24 0,49 0,-74-24,75 24,-26-50,-24 50,25 0,-50-25,49 25,1 0,-50-25,50 25,-26-49,1 49,-25-25,50 25,-50-25,25 25,-25-25,24 25,-24-49,50 49,-50-25,25 25,-25-25,25 25,-25-25,49-24,-49-1,25 50,-25-25,0-24,25 24,-25 0,0-25,50 26,-50-1,0-25,0 25,0 1,0-26,0 0,0 26,-25 24,25-25,0 0,0-25,-25 50,25-24,0-1,0-25,-25 50,25-25,-25 25,25-24,-49-1,49-25</inkml:trace>
  <inkml:trace contextRef="#ctx0" brushRef="#br0" timeOffset="252754.5746">20241 11385,'0'-49,"0"24,0 0,0 0</inkml:trace>
  <inkml:trace contextRef="#ctx0" brushRef="#br0" timeOffset="272877.7526">20340 11361,'0'-50,"0"25</inkml:trace>
  <inkml:trace contextRef="#ctx0" brushRef="#br0" timeOffset="273507.2252">20340 11212,'-50'-25,"100"50,-100-75,25 50,25-50,-49 100,49 25,-50 24,50-25,-74 1,74-26,-25 1,25-25,0-1,25-24,0 0,24 0,-24 0,25-24,-1 24,26-50,-26 50,-24-25,0 25,-25-49,0 24,0 0,-25-25,25 1,-74 24,49-25,25 26,-25 24,25-25</inkml:trace>
  <inkml:trace contextRef="#ctx0" brushRef="#br0" timeOffset="274130.125">20042 10666,'0'0,"-49"-25,49-49,24 49,26 0,-25 25,0 0,24 0,-49 50,0-1,0 1,-25-50,50 0,0 0,25 0,-50 50,49-50,-49 24,50-24,-50 25,0 0,-25-25,25 50,-50-50,50 24,-49-24</inkml:trace>
  <inkml:trace contextRef="#ctx0" brushRef="#br0" timeOffset="274805.0863">20464 10914,'0'0,"0"-25,0 0,74 75,-24-50,-25 0,-25-50,0 26,0-26,0 25,0 50,24 25,-24-1,75-24,-75 25,50-26,-50 1,0 25,24-50,-24 49,0-24,-49-25,-1 0,25 0,25-25,25 25,25-24,-25 24</inkml:trace>
  <inkml:trace contextRef="#ctx0" brushRef="#br0" timeOffset="275051.4288">20886 10840,'0'-50,"0"100,0-1,49-24,-49 0,25 24</inkml:trace>
  <inkml:trace contextRef="#ctx0" brushRef="#br0" timeOffset="298703.7651">24581 7293,'0'-25,"0"0,25 25,-25-50,0 75,0 0,-25 25,-24 49,24-50,-25 1,50 0,-49 24,49-49,-25-25,50 0,24 0,-24 0,25 0,-25 0,24 0,-24 0,0 0,24 0,-98-99,49 74,-50-25,50 1,-49-1,49 0,-25 50,25-49</inkml:trace>
  <inkml:trace contextRef="#ctx0" brushRef="#br0" timeOffset="299285.0084">24457 6871,'0'0,"0"-25,0 0,0-24,0 73,0 1,0 0,0 25,50-25,-50-1,50-24,-50 50,49-50,1 0,-1 0,-49-50,50 26,-50-26,0 25,0-25,0 26,-25 24,25 49,0-24,0 25,0-25,50 49,-50-24,49 24,-49 0</inkml:trace>
  <inkml:trace contextRef="#ctx0" brushRef="#br0" timeOffset="299973.7612">25003 7293,'0'-25,"0"-25,0 75,0 0,0 0,0 24,50-49,-50 50,25-50,-25 25,24-25,-24-25,0-25,0 25,0 1,0-26,0 25,0 75,0-1,0 1,50 24,-50 1,50 24,-50 0,49 25,-49-25,50 1,-50-26,0-24,0-25,-25-25,0 0,-24 0,24-25,-25-25,25 1,25-1,-49 0,49 1,0-1,0 25,0 0,25 25,-25-49,49 49,1 0</inkml:trace>
  <inkml:trace contextRef="#ctx0" brushRef="#br0" timeOffset="300375.8497">25474 7764,'0'-50,"50"50,-25 0,0 50,24-1,-49-24,0 25,0-1,-25-24,-24-25,-1-49,50 24,0 0,0-25,0 26,25-1</inkml:trace>
  <inkml:trace contextRef="#ctx0" brushRef="#br0" timeOffset="305087.3003">24234 9798,'-25'0,"50"0,50 0,-51 0,26 0,0 0,-1-25</inkml:trace>
  <inkml:trace contextRef="#ctx0" brushRef="#br0" timeOffset="305596.9923">24606 9351,'0'-49,"0"98,0-73,0 48,0 1,0 25,0-1,0-24,25-25,-25 50,50-50,-26 0,1 0,0 0,-25 49,50-49,-50 25,0 0,0 0,0 24,0-24,-25-25,0 0,0 0,25-25</inkml:trace>
  <inkml:trace contextRef="#ctx0" brushRef="#br0" timeOffset="305823.6695">24606 9252,'-49'0,"73"0,1 0,25 0,-1 0,-24 0,0 0</inkml:trace>
  <inkml:trace contextRef="#ctx0" brushRef="#br0" timeOffset="306271.6883">24954 9178,'-25'0,"50"0,-50-25,50 25,-1 0,1 0,0 0,-25-25,0 50,0 0,50 24,-50 26,0-1,0 25,49 1,-49-26,0 0,25-24,-25 0,0-1,0-24</inkml:trace>
  <inkml:trace contextRef="#ctx0" brushRef="#br0" timeOffset="306453.7225">25003 9624,'0'0,"0"-25,25 25,0-24,0 24,24 0,1 0</inkml:trace>
  <inkml:trace contextRef="#ctx0" brushRef="#br0" timeOffset="306971.3886">24780 10368,'25'0,"24"-24,51-51,-26 26,-24-1,24 25,-49 25,0-49,24 49,-49 24</inkml:trace>
  <inkml:trace contextRef="#ctx0" brushRef="#br0" timeOffset="307142.9307">25003 10542,'-74'25,"99"-50,24 25,-24-25,49-24,1-1,-26 25,1 25</inkml:trace>
  <inkml:trace contextRef="#ctx0" brushRef="#br0" timeOffset="311686.2756">26690 10294,'0'0,"0"-25,0-24,0 24,0 50,0 74,25 74,49 75,-24 25,24 50,50-26,-49 26,-1-50,-24-75,-1-24,-49-50,75-25,-75-49,24-26,-24-48,0-26,-49-24,49 49</inkml:trace>
  <inkml:trace contextRef="#ctx0" brushRef="#br0" timeOffset="313203.6456">26715 10220,'24'0,"1"0,25 0,-25 0,-25 24,49-24,-24 0,25 50,-26-50,26 0,0 0,24 0,-24 25,24-25,1 0,49 49,-25-49,0 0,50 50,-25-50,0 0,50 0,-26 0,1 0,25 0,-1-25,-24 25,-25 0,0 0,0 0,-49 0,-26 0,1 0,-25 0,0 0,24 0,-24 0,0 0,24 0,-24 0,0 0,25 0,-1 0,-24 0,0 0,0 0,-75 124</inkml:trace>
  <inkml:trace contextRef="#ctx0" brushRef="#br0" timeOffset="314931.7586">27508 12898,'-49'0,"49"50,0-75,25-24,-1-1,-24 25,50 25,-50-74,74 24,-74 25,50-24,-25-1,24 25,-24-49,25 24,-25 26,24-26,-24-24,25 24,-26 0,26 1,-50-26,50 50,-50 1,25-26,24 0,-49 26,50-26,-25 50,24-74,1 24,-1 25,1 0,-25-24,24 24,-24 25,-25-50,50 50,-50-74,49 49,1 0,-25-24,24 24,-24-25,25 1,-25 24,-1-25,26 25,-25-24,49-1,-49 25,-25-24,50 49,-50-50,25 50,-25-49,49 49,-49-50,50 50,-50-50,25 50,-25-24,24 24,-24-50,50 50,-50-25,25 25,-25-25,25 25,24-49,-24 49,-25-25,25 25,24-25,-24 25,-25-49,25 49,-25-25,25 25,24 0,-49-25,25 25,-25-50,25 50,25-24,-26 24,-24-25</inkml:trace>
  <inkml:trace contextRef="#ctx0" brushRef="#br0" timeOffset="315895.8005">26640 10393,'0'-49,"0"24,0 0,0-25,0 100,25 99,49 24,50 26,-24 49,24-25,-25-74,-25-50</inkml:trace>
  <inkml:trace contextRef="#ctx0" brushRef="#br0" timeOffset="318245.5783">26640 10244,'-25'0,"25"-24,25 24,25 0,-1 0,-24 0,0 24,25-24,-1 0,1 0,-1 0,26 0,-1 0,26 0,-1 0,25 0,0 0,-25 0,0 50,0-50,1 0,49 0,-25 0,24 0,-24 0,-24 0,-1 0,25 0,-50 0,1 0,-1 0,1-25,-26 25,1 0,-1 0,1 0,0 0,-26 0,1 0,25 0,-1 0,1 0,-25 0,24 0,-24 0,25 0,-1 0,1 0,-25 0,0 0,24 0,1 0,-25 0,-1 0,26 0,-25 0,0 0,24 0,-24 0,-99 0,74 50,-25-50,25 25,-25-25,25 24,-25-24,25 25,-49-25,49 50,-25-50,25 25,-25-25,25 49,-50 1,50-25,-49-1,24 26,25-25,-50-25,50 49,-49-49,49 50,-50-50,50 50,-49-50,49 49,-50-49,50 50,-50-25,1 24,49-24,-75 25,75-26,-24 1,-26 50,0-26,1 1,24 0,-49 49,49-74,-25-1,25 26,0-25,-24 24,24-24,-25-25,50 50,-49-1,49-24,-50 25,50-25,-49-1,49 26,-50-50,50 50,-50-50,50 49,-49-49,49 50,-50-1,50-24,-49-25,49 50,-50-50,50 50,-50-50,50 49,-49-49,49 50,-50-50,25 74,-24-74,24 50,0-50,25 25,-74-25,74 24,-50-24,50 50,-25-50,25 25,-49-25,49 49,-50-49,50 50,-50-50,50 50,-49-50,49 24,-25-24,0 25,-24 25,24-50,25 25,-25-25</inkml:trace>
  <inkml:trace contextRef="#ctx0" brushRef="#br0" timeOffset="319942.1386">26715 10517,'0'0,"-25"0,25-25,0-24,0 24,0 0,-25 25,25-25,0-24,0 74,0-1,0 51,0 49,74 0,-24 25,0 24,24 1,25 0,1 24,-1-49,-25-25,1 0,-1 0,0 25,-24-25,-25 0,-25-50,74 1,-74-1,25-24,-25-1,0-24,50-25,-50 50,24-50,26-25,24-74,-74 74,75-25,-26-24,-24-1,50 26,-26-50,26 24,-1-24,25 49,-24-24,49-1,-25 1,-49-25,24 49,-49 1,24-26,1 26,-25-1,24 0,1-24,0 24,-25 1,24-1,-24 1,0 24,24-25,-24 25,25-24,-25-26,49 1,-49 24,24 1,-49-1,25 50,-25-50,25 50,-25-49,50 49,-50-50,24 50,-24-49,25 49,-25-25,0-25,50 50,-50-25,49 25,-49-24,25 24,-25-50,25 50,-25-25,25 25,-25-25</inkml:trace>
  <inkml:trace contextRef="#ctx0" brushRef="#br0" timeOffset="320115.3281">29815 10368,'-25'0</inkml:trace>
  <inkml:trace contextRef="#ctx0" brushRef="#br1" timeOffset="572659.9585">13271 14759,'0'49,"49"-24,1 25,-25-25,-1-1,26 26,-50-25,50-25,-50 49,24-49,-24 50,50-50,-50-74,50-50,-50 49,49 50,-49-24,25-1,-25 25,0-24,50 49,-50-25,0 0,-25 25,0 0,-25 0,1 0,-1 50,-24-50,49 25,-25-25,50 49,-49-49,-26 0,75 25,-49-25,24 25,0-25</inkml:trace>
  <inkml:trace contextRef="#ctx0" brushRef="#br1" timeOffset="574452.8388">13891 14412,'0'-25,"-25"25,25-25,0-25,25 100,-25-25,24-25,-24 49,25-49,-25 25,50-25,-25 0,-1 0,-24-25,0-24,0-26,0 50,25 125,-25-75,25 24,-25 1,50 24,-1-24,-24-1,-25 1,74 0,-74-1,25-24,-25 25,0-1,-74-49,24 0,25 0,1 0,24-25,-50 25,0-24,50-1,-24-50,24 51,0-1,0 0,0-25,0 26,74-26,-24 25,-1-24,1 49,24-25,-49 25</inkml:trace>
  <inkml:trace contextRef="#ctx0" brushRef="#br1" timeOffset="624992.5257">14709 14858,'-25'0,"1"0,-51 50,26-26,24-24,25-24,0-26,49 0,-49 1,25 49,-25-50,50 1,-50-1,25 50,-25-25,24 75,-24-1,0 26,50 24,-50 50,0-50,74-25,-74 1,25-26,-25-24,0 0,0-50</inkml:trace>
  <inkml:trace contextRef="#ctx0" brushRef="#br1" timeOffset="629454.3791">13643 11410,'0'-25,"0"-24,0 24,-50 25,50-25,0-24,-25 24,25-25,-25 50,25-25,0-24,0-1,-49 50,49-25,-25 25,25-25,-25-24,-49 24,49 25,25-50,-25 50,-24-24,24-1,0 25,25-50,-50 50,1-25,-1 25,0 0,26 0,-26 0,25 0,0-49,-24 49,-1 0,25 0,-24 0,-1 0,1 0,-1 0,50 25,-25-25,25 24,-25-24,25 25,-49-25,49 50,-25-50,25 49,-25-24,25 25,0-1,0 1,-49-25,49 0,0 24,0 1,0-25,0 24,-25 1,25 24,0-24,0-25,0 0,0 24,0 1,0-1,0 1,0-25,0 24,0 26,0-26,25-49,-25 50,49 0,-24-26,25 26,-1-50,1 25,-1-25,-49 49,50-49,0 0,-26 25,1-25,25 0,-1 0,1 0,0 0,-1 0,1-49,24 49,-74-25,25 25,0-50,49 25,-24-24,0 24,-1-25,1 26,-1 24,-49-25,25 25,-25-50,25 25,-25 1,0-26,50 50,-50-74,0 24,0 0,0 1,0-1,0 1,0-1,0-24,-25 74,25-25,-25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39.7093" units="1/cm"/>
          <inkml:channelProperty channel="Y" name="resolution" value="39.79275" units="1/cm"/>
        </inkml:channelProperties>
      </inkml:inkSource>
      <inkml:timestamp xml:id="ts0" timeString="2021-03-17T08:12:31.56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23639 2828,'0'-25,"0"0,49 50,1 25,24-1,-24 50,25-24,-26 24,1-25,-25-24,-25-25,74 24,-49-24,-25-74,0-1,0 0,0 1,0-26,49-24,-49 50,0-1,0 0,25 1,-25-1,0 25,0 1,0-1,50 25,-50-50,-25 50,0 25,0-25,25 25,-74-25,49 0,0 25,-24-25,24 0,0 49,-24-49,-26 0,25 25,1-25,24 0,0 0</inkml:trace>
  <inkml:trace contextRef="#ctx0" brushRef="#br0" timeOffset="2834.1352">24829 2431,'0'-25,"0"0,0-24,-24 49,-1 0,25 24,-25-24,25 25,0 50,0-51,0 1,0 25,0-25,0-1,0 1,0 25,0-25,0 0,50 49,-50-49,24 24,-24 1,0 24,50-24,-50 0,0-26,0 1,0 25,0-25,-25-1</inkml:trace>
  <inkml:trace contextRef="#ctx0" brushRef="#br0" timeOffset="3071.4994">24656 2952,'0'0,"0"-25,49 25,1-50,-25 50,49-74,-24 49,0 25,-26-49</inkml:trace>
  <inkml:trace contextRef="#ctx0" brushRef="#br0" timeOffset="3444.022">25152 2282,'0'-25,"-25"75,25 24,0 25,-49 75,49-50,0 25,0-25,49 0,1-74,-25-1,24-24,-24-25,0 25,24-25,-24 0,0 0</inkml:trace>
  <inkml:trace contextRef="#ctx0" brushRef="#br0" timeOffset="4050.2833">25276 2753,'0'0,"0"-24,0-26,0 25,50 25,-26 0,1 25,-25 49,0-24,0-25,0 0,0 24,0-24,0-50,0-24,0-1,25 25,-25-24,0-1,25 50,-25-50,0 25,0 1,0 48,0 26,0 0,25-25,49 24,-49-49,0 50,24-50</inkml:trace>
  <inkml:trace contextRef="#ctx0" brushRef="#br0" timeOffset="4338.1189">25549 2282,'25'0,"24"0,1 25,-1 24,1 1,-25 0,24 24,-49-24,25 24,-25 25,0-24,0 24,-99 75,0 49</inkml:trace>
  <inkml:trace contextRef="#ctx0" brushRef="#br0" timeOffset="5036.7818">26293 2729,'50'0,"-1"-50,1 50,24-50,-49 50,0 0,0-25,24 25,-24 0</inkml:trace>
  <inkml:trace contextRef="#ctx0" brushRef="#br0" timeOffset="5247.2224">26392 2927,'25'0,"25"0,24 0,-24 0,-1-50,1 50,-25 0</inkml:trace>
  <inkml:trace contextRef="#ctx0" brushRef="#br0" timeOffset="6090.3937">27533 2257,'-25'-25,"1"1,-26 24,25 0,0 0,25 24,0 26,0 24,0 1,0-1,0 25,0 1,75-26,-75 1,49-1,-49-24,50-26,-50 1,25 25,-25-25,-25-25</inkml:trace>
  <inkml:trace contextRef="#ctx0" brushRef="#br0" timeOffset="6273.7295">27310 2803,'0'0,"0"-50,50 50,-26-24,26 24,24-50,-24 50,0 0,-26 0</inkml:trace>
  <inkml:trace contextRef="#ctx0" brushRef="#br0" timeOffset="6822.0533">27955 2158,'0'-50,"-25"50,-25 50,50 24,0 50,-49 50,49-50,25 0,-25-49,74-26,-24-24,-1 25,1-50,0 24,24-24,0 0,-24 0</inkml:trace>
  <inkml:trace contextRef="#ctx0" brushRef="#br0" timeOffset="8011.0002">28153 2480,'0'0,"0"-24,0-26,0 25,0 0,50-24,-25 49,0 0,24 0,-49 25,25-1,-25 26,0 0,0-1,0-24,0 0,0 0,0-50,0 0,0 0,0-24,50 24,-50 0,24 25,-24-74,25 74,-25-25,0 0,0 75,0-1,0-24,0 0,0 24,50-49,-50 50,74-50,-24 25</inkml:trace>
  <inkml:trace contextRef="#ctx0" brushRef="#br0" timeOffset="8269.3069">28525 2133,'50'0,"0"0,-1 50,1-1,-25 1,24 0,-49 24,0 25,0-24,0 49,-124 74</inkml:trace>
  <inkml:trace contextRef="#ctx0" brushRef="#br0" timeOffset="9019.1723">29270 2431,'-25'0,"25"49,0-24,25-25,49-25,0-24,1-1</inkml:trace>
  <inkml:trace contextRef="#ctx0" brushRef="#br0" timeOffset="9640.5692">29691 2059,'0'-25,"0"0,-49 25,49 25,0 0,0 24,24 51,26-26,-25 0,24 26,1-1,-25 25,24-50,1-24,-50-25,25-25,-25 74,0-49,-75-25</inkml:trace>
  <inkml:trace contextRef="#ctx0" brushRef="#br0" timeOffset="9807.1423">29617 2604,'0'0,"0"-49,25-1,-1 50,26-25,0 25,-26 0,26-49,0 49,-26 0</inkml:trace>
  <inkml:trace contextRef="#ctx0" brushRef="#br0" timeOffset="10156.2797">30063 1960,'0'0,"0"-25,-25 25,1 25,24 24,0 26,0-1,0 0,24 1,1-1,25 1,24-26,-24-24,0 25,-1-50,26 49,-51-49,1 0</inkml:trace>
  <inkml:trace contextRef="#ctx0" brushRef="#br0" timeOffset="10760.6956">30262 2257,'0'0,"0"-49,0 24,0-25,25 50,24-25,26 25,-26 0,-24 50,-25-25,0 0,0 24,0 1,0-25,-25-1,-24 26,49-100,0 26,49-1,-24-25,25 25,-26-49,-24 49,0 0,0 1,-49 48,49 1,0 0,0 25,25-26,49 51,-49-75,24 49,-24-49,-25 25</inkml:trace>
  <inkml:trace contextRef="#ctx0" brushRef="#br0" timeOffset="10954.6981">30807 2257,'75'-49,"-50"49,-1 0</inkml:trace>
  <inkml:trace contextRef="#ctx0" brushRef="#br0" timeOffset="11516.8027">31055 1984,'0'-24,"0"48,0 26,0 24,0 1,0-1,0-24,50 24,-50-49,0 0,25-25,-25 49,0-98,0 24,49 0,-49-24,25-1,-25 25,25 25,25 0,-50 25,25-25,-25 50,0-26,49-24,-49 50,25-50,25 0</inkml:trace>
  <inkml:trace contextRef="#ctx0" brushRef="#br0" timeOffset="11831.0078">31403 1786,'0'-25,"49"25,-24 25,0 0,25 24,-26 26,-24-1,75 1,-75-26,49 26,-49-26,0 1,0 24,0-24,-74 24,24 25,-24 1</inkml:trace>
  <inkml:trace contextRef="#ctx0" brushRef="#br0" timeOffset="26368.5879">27409 3671,'-25'0,"25"25,-49-25,24 0,99 0,-49 0,25-50,24 1,25 24,1-50,48 1,26 24,-50 1,-25-1,1 25,-26 25,-24-74,-1 74,1-25,-25 25,-1 0,-24-25,25 25</inkml:trace>
  <inkml:trace contextRef="#ctx0" brushRef="#br0" timeOffset="26820.9161">27682 3870,'-25'0,"50"0,25-50,49 0,-25 1,50-26,0 1,-24 24,24 1,-25 49,-25-50</inkml:trace>
  <inkml:trace contextRef="#ctx0" brushRef="#br0" timeOffset="35752.097">29815 3101,'0'0,"124"-50,75-24,49-1,-25-24,50 25,-25 24,-74 0,-50 50,-25-74,-50 74,-24-25,50 25,-75-25,-25 25,0 25,-25 0,-24 24,24-24</inkml:trace>
  <inkml:trace contextRef="#ctx0" brushRef="#br0" timeOffset="36006.6676">30485 3200,'-25'0,"75"0,49 0,25-50,-25-24,25-1,-25 26,-24 49,-1-25,-49 25</inkml:trace>
  <inkml:trace contextRef="#ctx0" brushRef="#br0" timeOffset="42705.5579">25350 5432,'0'0,"0"-25,0 1,-24-26,24 75,0 0,0-1,24-24,-24 50,75-50,-75 50,49-50,1 0,0 0,-26 0,1 0,-25-25,50-25,-50 1,0 24,0-25,0 25,0 1,0 73,0 26,0-26,0-24,49 25,-49-1,25 1,-25-25,0 24,50 1,-50 24,0 1,25-26,-25 26,0-26,0 1,49 0,-49-1,0 26,0-51,0 1,0 0,-25-25,1 0,-26 0,25 0,-49 0,24 0,25-50,25 1,-49 49,49-50,0 1,-25 24,25-25,0 25,0 1,0-26,0 25,50 0,-26-24,26 24,-25 25,0-50,24 50,-24-25,0 25,24 0</inkml:trace>
  <inkml:trace contextRef="#ctx0" brushRef="#br0" timeOffset="44480.8538">26243 6127,'0'-25,"0"-25,0 26,0-1,-24 25,24-25,24 99,26 26,-25 48,24 1,-49-50,75-49,-50 24,24-74</inkml:trace>
  <inkml:trace contextRef="#ctx0" brushRef="#br0" timeOffset="45387.3809">26591 5680,'-25'0,"74"-49,1-1,24 25,26-24,-51 24,-24 25,25-50</inkml:trace>
  <inkml:trace contextRef="#ctx0" brushRef="#br0" timeOffset="46384.2175">27012 4961,'0'0,"0"-25,0 0,25 25,-25 25,75 25,-51-50,26 49,-25-49,0 0,49 0,-49 0,-25-49,0-26,0 26,0-26,0 50,-50 25,50 25,0 25,0-25,50 0,-50 24,74 26,-49-26,25 26,-1 49,-24-50,25 0,-50 1,49-26,-49 1,0-25,0 24,0 1,0-25,0 0,-25-25,-49-50,74 0,-25 1,25-1,0 1,0-1,0 0,0 1,0-1,25 1</inkml:trace>
  <inkml:trace contextRef="#ctx0" brushRef="#br0" timeOffset="48158.7283">28277 5011,'-49'0,"74"0,-1-50,26 25,24-24,-24 24,0 25,-26-50,26 50,-25 0,0-25,-25 50</inkml:trace>
  <inkml:trace contextRef="#ctx0" brushRef="#br0" timeOffset="48413.1242">28476 5209,'74'0,"1"-74,-26 49,1 25,-1-75,1 75</inkml:trace>
  <inkml:trace contextRef="#ctx0" brushRef="#br0" timeOffset="50166.4218">29245 4514,'0'-49,"-25"49,25-25,-50 0,100 25,0 0,24 99,25-49,-24 24,-26-24,26 0,-26-26,-24 26,25-25,-1 25,-24-50,-25-25,0 0,0-25,0 1,0-1,0-24,-50 24,50 0,0 1,0-1,0 25,0 1,0-26,0 0,0 1,0 24,-24 25,-1 0,0 0,-25 0,26 0,24 25,-50-25,50 49,-50-49,1 25,-1-25,25 50,-24-50,24 0,25 25,-74-25,49 0,-25 24,25-24,25 50</inkml:trace>
  <inkml:trace contextRef="#ctx0" brushRef="#br0" timeOffset="52583.2207">30113 4192,'-25'-50,"0"50,25-24,0-1,0 50,25-25,0 49,0-49,24 25,-24-25,25 0,-1 0,-24 0,25 0,-25 0,-25-50,0 1,0 24,0-25,0 26,0-1,-25 25,25-50,0 75,0 0,0 0,25 49,-25-24,49 24,1 0,-1 26,-24-1,25 25,-1-50,1 1,-25 24,-25-49,99 49,-99-25,25 1,-25-51,0 26,0-25,0 0,-25-25,0 0,-24 0,-26-25,26-25,-1 1,-24-1,49 0,-25-24,50 24,-49 1,49 24,0-25,0 25,0-24,0-1,24-24,26 24,-25 1,49 49,-49-50,0 50</inkml:trace>
  <inkml:trace contextRef="#ctx0" brushRef="#br0" timeOffset="91462.1334">28277 5705,'0'0,"0"-25,0-24,0 24,-49 25,24 0,0 0,25-25,-25 25,-24 0,49 50,-25-50,25 24,0 1,0 0,0 25,0-26,0 1,0 25,0-25,25-25,24 25,-24-25,0 0,25 0,-26 0,1 0,0 0,-25-25,50 25,-50-50,0 25,0 0,0 1,-25-26,0 25,0 25,25-49,-49 49,24 0,-25 0,25 24,-24 1</inkml:trace>
  <inkml:trace contextRef="#ctx0" brushRef="#br0" timeOffset="99039.2027">31279 4787,'0'-25,"-50"25,50-24,0-1,-25 25,25-50,25 100,-25-1,75 26,-26-1,-24 1,25-1,-50-24,49-25,-49 24</inkml:trace>
  <inkml:trace contextRef="#ctx0" brushRef="#br0" timeOffset="100887.5466">24879 6226,'0'-25,"25"25,-25-25,50 25,-50-49,24 49,-24-25,25 25,0 0,25 0</inkml:trace>
  <inkml:trace contextRef="#ctx0" brushRef="#br0" timeOffset="101081.0811">24954 6449,'0'0,"24"0,26 0,-25-49,49 49,-49 0,25-25,-1 25</inkml:trace>
  <inkml:trace contextRef="#ctx0" brushRef="#br0" timeOffset="103406.6009">23416 6672,'0'0,"0"-24,0 48,-25 1,25 50,-50-26,50 26,-49 24,49-25,-25-24,25 0,0-1,0-24,-50 25,50-26,50-24,24-74,-24 74,-25-50,24 50,-24-24,0 24,-25-25,74 25,-49-50,0 50,-25-25,49 25,-24-49,0 49,-25-25,-25 0,-24 25,49-49,-25 49,0-25,25 0,-50 25,50-50,-24 50,24-25,-25 25,25-24,-50 24,50-25,-25-25,25 125</inkml:trace>
  <inkml:trace contextRef="#ctx0" brushRef="#br0" timeOffset="104441.1396">23788 6573,'0'0,"0"-25,-25 25,25-24,-25 24,25 49,0-24,50 0,-1 24,-24-49,0 25,25-25,-1 0,-49-25,0-24,0 24,0 0,0-24,0-1,-25 50,25-25,-24 25,24 50,0-25,0 24,49 26,-24-1,25 0,-26 1,26-1,0 26,-26-51,-24 1,75-1,-75 1,0-25,0 24,0-24,-50-25,-24 0,49 0,0-25,-24 1,49-26,-50 25,50 0,0-24,0 24,0 0,0-24,0 24,0 0,74 25,-74-25,50 25</inkml:trace>
  <inkml:trace contextRef="#ctx0" brushRef="#br0" timeOffset="105100.419">24507 6970,'0'0,"0"-25,0-24,25 49,-25-25,25 25,24 0,-24 0,0 0,-25 25,0 24,49 1,-49 0,0-1,-24-49,24 25,-25-25,0 0,0 0,-24 0,24 0,25-50,-25 50,25-49,0 24,0 0,25 25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39.7093" units="1/cm"/>
          <inkml:channelProperty channel="Y" name="resolution" value="39.79275" units="1/cm"/>
        </inkml:channelProperties>
      </inkml:inkSource>
      <inkml:timestamp xml:id="ts0" timeString="2021-03-17T08:19:53.294"/>
    </inkml:context>
    <inkml:brush xml:id="br0">
      <inkml:brushProperty name="width" value="0.05292" units="cm"/>
      <inkml:brushProperty name="height" value="0.05292" units="cm"/>
      <inkml:brushProperty name="color" value="#92D050"/>
    </inkml:brush>
  </inkml:definitions>
  <inkml:trace contextRef="#ctx0" brushRef="#br0">22175 4266,'0'0,"-49"0,98 75,-24-1,25 1,24 49,1-25,-1 0,0 0,-49-49,25-25,-25 24,-25-73,0-26,0-24,0-26,0 1,0 0,0 0,49 24,-49 1,0-1,0 51,25-1,-25-25,50 50,-50-49,0 73,-50 1,0 25,1-25,-26 24,-49-24,-24 25,48-50,26 74,49-74,-24 0,73-74,26 24,0 25</inkml:trace>
  <inkml:trace contextRef="#ctx0" brushRef="#br0" timeOffset="475.0143">22374 3870,'0'0,"-50"-25,75-25,0 50,24-49,-24 49,0-25,25 25,-50 25,0-1,0 51,0-26,0 1,0-25,-25-25,25 25,49-25,51-75,24 1,0-1,25 1</inkml:trace>
  <inkml:trace contextRef="#ctx0" brushRef="#br0" timeOffset="1014.0446">23267 3671,'0'0,"-25"0,-25 25,50 25,0-26,0 51,0 24,0 75,75-1,-26-24,1 0,0 0,-1-50,-49-25,25-24,-25 0,0-1,0 1,-50-25,26-25,-1 0</inkml:trace>
  <inkml:trace contextRef="#ctx0" brushRef="#br0" timeOffset="1187.7691">23118 4539,'0'0,"0"-49,0-1,0 25,74-24,1 24,-26-25,51 25,-26-24</inkml:trace>
  <inkml:trace contextRef="#ctx0" brushRef="#br0" timeOffset="1567.9256">23812 3646,'-49'0,"24"0,25 25,-25 0,25 25,0 49,0 50,0-50,0 0,25 0,0 25,24-74,-24-1,25-24,-25-25,0 25,24-25</inkml:trace>
  <inkml:trace contextRef="#ctx0" brushRef="#br0" timeOffset="2003.4496">23986 3746,'-49'0,"24"0,25 49,0 1,0-25,49 24,26-49,-26 0,-24 0,-25 25,50-25,-1 50,-49-26,0 1,-24-25,-1 50,-25-50,1 25</inkml:trace>
  <inkml:trace contextRef="#ctx0" brushRef="#br0" timeOffset="2200.0693">23912 3845,'0'0,"0"-50,0 1,49 24,51-25,-26 0,0 26,26-26,-51 50</inkml:trace>
  <inkml:trace contextRef="#ctx0" brushRef="#br0" timeOffset="2456.9107">24284 3225,'0'0,"0"-50,49 50,1 50,-25 49,24 0,1 25,-50 0,50 0,-50-25,0 1,0-1,-50 25,0 25,-24-25</inkml:trace>
  <inkml:trace contextRef="#ctx0" brushRef="#br0" timeOffset="3417.0907">20960 7541,'-25'0,"25"-50,50 25,-1 0,1-24,0 49,24-50,-49 50</inkml:trace>
  <inkml:trace contextRef="#ctx0" brushRef="#br0" timeOffset="3577.9806">21134 7739,'-50'0,"75"-25,0 0,24-49,1 49,24-24,25-1</inkml:trace>
  <inkml:trace contextRef="#ctx0" brushRef="#br0" timeOffset="5291.1389">22200 6796,'25'25,"25"0,-26 0,26 25,24-26,-24-24,0 75,-26-75,26 25,-25-25,0 0,-25-50,0 25,0-24,0-26,0 1,0-1,0 1,0 24,-25 25,25 1,-75 24,51 49,-26-24,0 49,1-24,-26 0,26 24,-1-49,1-25,-1 25,25-25,-24 0,148-75,-25-24</inkml:trace>
  <inkml:trace contextRef="#ctx0" brushRef="#br0" timeOffset="6136.777">23490 5556,'-25'0,"-24"0,-26 0,26 50,-26-1,-24 26,25-1,-26-49,51 25,-26-1,26-49,49 50,-50-50,75 0,25 25,-26-25,51 74,-26 25,51 25,-1 25,0 50,25 49,-25-50,25 1,0-51,0-48,-24-51,-26-49,-24 50,-26-50,1 0,25-25,-1-49,26-26,24-24,0 0</inkml:trace>
  <inkml:trace contextRef="#ctx0" brushRef="#br0" timeOffset="6864.9789">23564 6077,'0'0,"0"-25,-24 25,48 0,26 0,0 100,-1-76,50 26,-24-50,-25 50,-1-50,-24 0,-25 24,50-24,-50-24,0-26,0 0,-25-24,25 24,0-24,0 0,0-1,0 25,0 26,0-26,0 100,-75-1,26 1,-26 24,26-49,-1 25,0-50,-24 49,49-49,75-24,24-26</inkml:trace>
  <inkml:trace contextRef="#ctx0" brushRef="#br0" timeOffset="7289.3011">24507 5234,'-50'0,"1"-50,24 50,25 25,0 25,0-26,0 51,0-1,0 25,0 25,50 25,-50-49,74-1,-74-50,50-24,-50 25,0-25,0-1,-25-24,-25 0,1 0</inkml:trace>
  <inkml:trace contextRef="#ctx0" brushRef="#br0" timeOffset="7409.9783">24309 5978,'0'0,"0"-50,0 26,24-1,26-25,0 0,-1 1,26 24,-1-25</inkml:trace>
  <inkml:trace contextRef="#ctx0" brushRef="#br0" timeOffset="7706.2437">24681 5358,'-25'0,"-25"25,50-1,0 26,0 49,0-24,50 24,-25-25,49-24,-49 0,24-26,1-24,0 50,-25-50,-1 0,26 0</inkml:trace>
  <inkml:trace contextRef="#ctx0" brushRef="#br0" timeOffset="8183.0192">24978 5432,'0'-25,"-24"25,24 25,0 25,0-25,0 24,24-49,-24 25,50-25,0 0,-26 0,1 0,50-25,-51 25,26 0,-75 50,0-50,1 74,-26-74,25 50,0-50,-24 0</inkml:trace>
  <inkml:trace contextRef="#ctx0" brushRef="#br0" timeOffset="8365.051">24954 5407,'0'0,"0"-24,0-1,74-50,-49 26,24 49,26-50,-1 50,25-49,-49 49</inkml:trace>
  <inkml:trace contextRef="#ctx0" brushRef="#br0" timeOffset="8603.5369">25350 4837,'0'-50,"50"50,-25 50,24 24,1 50,-25-24,-25-1,0 25,49 0,-49 0,0-75,0 26,0-50</inkml:trace>
  <inkml:trace contextRef="#ctx0" brushRef="#br0" timeOffset="9151.1775">24954 4415,'0'0,"0"-49,24 24,26-25,74 1,-25-26,50 1,-25-1,-50 26,1-1,-50 25,-25 1,24 24,-24-50,50 50,-25 25,-25 49,74 25,-24 75,0 0,-1 74,26-50,-1-24,50-50,50-25,-26 0,-24 0,-49-24,-1-26,-74 1,-49 0,-75-1,-100 26,-73 49,24 0,25 25,49-25,1 49,74-49,74-74</inkml:trace>
  <inkml:trace contextRef="#ctx0" brushRef="#br0" timeOffset="12797.018">7565 8210,'0'-24,"-49"24,49-25,-25 25,-25 0,50-25,-49 25,-1 0,1-50,24 50,0 0,25-24,-50 24,-24 0,24 0,1 0,-1 0,1 0,-1 0,0 0,-24 0,74 49,-25-49,0 0,-24 25,-26 25,26-26,-1-24,0 50,1-25,-1 24,50-24,-25 0,25 49,0-49,0 0,0 25,0-26,0 26,0-25,0 0,0 24,0-24,25 25,-25-1,50-49,-50 50,25-50,-25 49,24-49,-24 50,50-50,-50 25,25-25,24 50,26-50,-50 0,24 0,-49 24,50-24,-1 0,-24 0,50 0,-26 0,-24 0,0 0,0 0,24-49,-24 49,0 0,25-25,-1 25,-49-50,25 50,25-25,-26 25,-24-24,25 24,-25-50,50 50,-50-25,25 25,-25-25,24 25,-24-24,0-26,50 0,-50-24,0 49,0 0,0-24,0-1,0 1,25 24,-25-50</inkml:trace>
  <inkml:trace contextRef="#ctx0" brushRef="#br0" timeOffset="14431.0864">7491 7441,'0'-24,"-50"24,26-25,-1 25,-25-25,1 25,49-50,-25 50,-25-24,25 24,1-50,-26 50,25 0,0 0,25-25,-24 25,-26 0,25 0,0 0,1 0,-26 25,25-25,25 25,-50-25,50 25,-49-25,-1 49,50 1,-74-25,24 24,25-24,25 0,0 24,0 26,0-50,0 24,0 1,0-1,0 1,0-25,0 0,0 24,50-49,-50 50,50-50,-50 74,24-74,-24 25,25-25,-25 25,50-25,-25 50,-1-1,51-49,-25 25,-1-25,1 0,-1 0,1 0,-50-25,50 25,-1-49,1 49,-50-25,49 25,-49-25,50 25,24-50,-24 50,-50-24,25 24,0-50,24 25,-49 0,25 25,-25-49,0 24,50 0,-50-25,24-24,-24 24,0 1,0-1,0 25,0-49,0 49,-49 25,49-49,-50 49,25 0,-24 0</inkml:trace>
  <inkml:trace contextRef="#ctx0" brushRef="#br0" timeOffset="16246.0607">9475 8334,'0'-49,"0"24,0 0,-24 25,24-49,-50 49,25 0,25-25,-25 25,1 0,-51-25,26 25,-26 0,26 0,24 0,-25 0,25 0,-49 0,49 0,-25 0,1 0,24 0,0 0,25 25,-49-25,-26 49,50-49,1 50,-26-50,25 25,-24-25,49 49,-50-49,50 25,0 0,0 49,0-24,0-25,0 0,0-1,0 26,0-25,0 49,0-49,25 25,-25-26,25 1,24 50,-24-26,49-24,-49-25,0 50,25-50,-26 0,1 0,0 0,25 0,-26 0,1 0,25 0,-25 0,-1 0,1 0,25 0,-25-25,24 25,1-25,24 25,-49-50,0 50,25-49,-1 24,1-25,-1 1,-49-1,0 1,0-1,0 25,0 0,0 1,0-26,-24-24,24-1,-25 75,25-49,-25 49,25-50,-50 50,50-50,-24 1,-1 49</inkml:trace>
  <inkml:trace contextRef="#ctx0" brushRef="#br0" timeOffset="19643.117">7640 9302,'0'0,"-25"0,0-25,-24 25,24-50,-25 50,50-24,-74 24,49 0,-25-25,26 25,-1 0,-50-50,26 50,-1 0,1 0,49-25,-50 25,25 0,-24 0,-1 0,25 0,-25 50,1-25,-1 24,1-24,49 25,0-25,-25-25,25 49,0-24,0 25,-25-50,25 49,-50 1,50-25,0 24,0 1,0 24,0-24,50-1,-25 1,24 0,-24-26,0-24,-25 25,50-25,-1 0,-24 0,0 0,25 0,24 0,-24 0,-26 0,1 0,25 0,-25-49,-1 49,26-50,0 50,-1-50,26 1,-51 24,1 25,-25-50,50 26,-50-51,0 26,0-1,0 25,0 0,0-24,-25-1,25 1,-50-26,50 1,-49-1</inkml:trace>
  <inkml:trace contextRef="#ctx0" brushRef="#br0" timeOffset="22468.0862">9475 9252,'0'-25,"0"-24,-24 49,-1 0,25-25,-50 25,50-25,-25 25,1-49,-26 49,25 0,0-25,-24 25,24 0,0 0,-24 0,-1 0,25 0,0 0,-24 0,-1 0,25 0,0 0,-24 0,-26 25,26-25,24 49,-25-49,1 25,24-25,25 50,-25-50,25 24,0 1,-49-25,49 25,0 49,0-24,0-25,0 24,0-24,0 25,0-1,0-24,0 25,24-50,-24 49,25 1,-25-25,25-25,-25 25,50-25,-50 49,49-49,-49 25,25-25,25 25,-1-25,-24 49,0-49,24 0,-24 0,-25 25,25-25,0 0,24 0,-24 0,0 0,-25 25,50-25,-25 0,-1 0,26 0,0 0,-26 0,1 0,0 0,25 0,-50-25,24 25,-24-49,25 49,-25-25,50 25,-50-25,25 25,-25-25,24 25,-24-49,0 24,25 25,-25-25,0-25,50 50,-50-24,0-1,0-25,25 50,-25-49,0-1,0 25,0 0,0-24,0-1,0 25,0-24,0 24,0-25,0 1,0 24,0 0,-50 25,50-49,-25 49,25-25,-25 25</inkml:trace>
  <inkml:trace contextRef="#ctx0" brushRef="#br0" timeOffset="23587.7196">9401 9599</inkml:trace>
  <inkml:trace contextRef="#ctx0" brushRef="#br0" timeOffset="24204.4059">9401 8657,'50'0,"-50"25</inkml:trace>
  <inkml:trace contextRef="#ctx0" brushRef="#br0" timeOffset="26177.7529">11708 9178,'-25'0,"25"-50,-25 50,-24-25,24-24,0 49,25-25,-50 25,26 0,24-25,-25 25,-25 0,50-25,-49 25,24 0,0 0,-25 0,26 0,-1 0,0 0,-25 0,25 0,-24 25,24-25,25 50,-74-25,49 24,25 1,-25-50,25 49,0 1,0 0,0-1,0 1,0-25,0-1,0 26,0-25,0 0,0-1,25-24,-25 50,25-50,-25 74,49-74,-49 25,25-25,0 25,24-25,-24 50,0-50,25 0,-25 0,-1 24,26-24,-25 0,24 0,1 0,24 0,-74-49,25 49,0-25,25 0,-26-49,26 49,-25-25,0 26,-25-1,0-25,0 25,49 25,-49-24,0-1,0-25,-25 50,25-49,0-1,-24 50,24-50,-25 1,-25-26,50 51,-25 24,25-25,0 0,0-50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39.7093" units="1/cm"/>
          <inkml:channelProperty channel="Y" name="resolution" value="39.79275" units="1/cm"/>
        </inkml:channelProperties>
      </inkml:inkSource>
      <inkml:timestamp xml:id="ts0" timeString="2021-03-17T08:20:48.873"/>
    </inkml:context>
    <inkml:brush xml:id="br0">
      <inkml:brushProperty name="width" value="0.05292" units="cm"/>
      <inkml:brushProperty name="height" value="0.05292" units="cm"/>
      <inkml:brushProperty name="color" value="#92D05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8533 4688,'0'0,"-25"25,25 0,-50 24,26 51,-26-1,-24 0,-1 0,50 0,-24-24,24-26,25 1,-50 0,50-26,50-24,0 0,24 0,0-24,1 24,-1-25,1 25,-1 0,-24 0,-1 0,-24 0,-25-50,-50 25,50 1,-24 24,24-50,-50 0,50 26,0-1,-25-25,25 25,0 1,0-26,0-24,-25 49,25-25,0 25,0-24,0 24,-49 25,49-25,0 50,25 25</inkml:trace>
  <inkml:trace contextRef="#ctx0" brushRef="#br0" timeOffset="892.6469">9376 4887,'0'0,"0"-25,0 0,0 0,0-25,-25 50,25-24,-24 24,-1 0,0 0,25 24,0 26,0 25,0 24,0 0,0 0,0 25,0-74,0-1,50-24,-50 50,0-51,0 1,-50-25,50 25,-25-25</inkml:trace>
  <inkml:trace contextRef="#ctx0" brushRef="#br0" timeOffset="1055.3007">9128 5333,'-25'-25,"50"50,-50-124,25 49,25 50,0-49,25 49,24-50,0 50,-24 0,0 0</inkml:trace>
  <inkml:trace contextRef="#ctx0" brushRef="#br0" timeOffset="1453.1949">9773 4638,'0'0,"-50"0,26 0,-1 0,25 25,0 25,0 24,0 26,0 24,0 0,25-50,-25-24,74-1,-49 1,24-50,-24 25,0-25,0 0,24 0</inkml:trace>
  <inkml:trace contextRef="#ctx0" brushRef="#br0" timeOffset="2007.6212">9823 4911,'0'0,"-50"-49,100-1,-26 50,26 0,-25 0,0 0,-1 0,26 0,-50 50,0-1,0-24,0 0,-50 25,50-26,-49-24,49 50,-25-50,25-25,25-24,24-1,-24 25,-25 0,50 25,-50-74,0 49,0-25,0 26,0 48,0 26,0 0,50-25,-50-1,49 26,-24-25,25-25,-26 49</inkml:trace>
  <inkml:trace contextRef="#ctx0" brushRef="#br0" timeOffset="2262.8229">10220 4539,'0'0,"24"0,26 0,-25 50,0-1,-25 1,74 49,-74-49,0 0,0 24,0 0,0 50,-50 50,-74 49</inkml:trace>
  <inkml:trace contextRef="#ctx0" brushRef="#br0" timeOffset="2892.4026">10964 5110,'0'0,"0"-50,49 25,26 25,-1-49,1 49,-26 0,-24 0,0 0</inkml:trace>
  <inkml:trace contextRef="#ctx0" brushRef="#br0" timeOffset="3065.9826">11137 5333,'50'0,"0"-25,-26 25,26-25,-25 25,24 0</inkml:trace>
  <inkml:trace contextRef="#ctx0" brushRef="#br0" timeOffset="4520.1505">12502 4539,'0'0,"0"-49,0 24,-25 25,25-25,-50 25,25 0,-24 50,49-1,0 50,0 50,0-25,0 50,25 0,-25-75,49 25,-49-75,50 1,-50-25,0 24</inkml:trace>
  <inkml:trace contextRef="#ctx0" brushRef="#br0" timeOffset="4697.4766">12303 5209,'0'0,"-49"0,49-25,74-24,-24 49,-1-50,1 50,-1 0,26 0,-50 0</inkml:trace>
  <inkml:trace contextRef="#ctx0" brushRef="#br0" timeOffset="4988.4183">12874 4638,'-50'0,"25"0,25 25,0 0,0 49,0 26,0 24,0-25,0 25,25-74,25-1,-26 1,26-50,-25 0,0 0</inkml:trace>
  <inkml:trace contextRef="#ctx0" brushRef="#br0" timeOffset="5496.4154">12973 4936,'-25'-49,"25"24,25-25,0 50,24 0,1 0,-50 50,0-25,0 24,0 26,0-26,0 1,-50-25,50-100,75-24,-26 25,-24 24,-25 25,50-25,-50 26,0-1,-25 25,25 25,0-1,-25 26,25-25,0 0,0 24,0-24,50-25,-1 50,1-50,-25 0,24 0</inkml:trace>
  <inkml:trace contextRef="#ctx0" brushRef="#br0" timeOffset="5674.0111">13494 4862,'0'-25,"49"25,1-25,-25 25,0 0</inkml:trace>
  <inkml:trace contextRef="#ctx0" brushRef="#br0" timeOffset="5932.9507">13593 4713,'0'-50,"0"75,0 0,0 0,0 24,25 26,-25-26,25 1,-25-25,49 24,1-49</inkml:trace>
  <inkml:trace contextRef="#ctx0" brushRef="#br0" timeOffset="6365.2595">13891 4514,'0'-24,"0"73,49 1,-49 24,0-24,25-1,-25 1,0 0,0-1,50-49,-50 25,0-74,0-26,0 25,24 1,-24 24,50 25,-25 25,-25 49,25-49,-25 50,49-75,-49 49,25-49</inkml:trace>
  <inkml:trace contextRef="#ctx0" brushRef="#br0" timeOffset="6604.7557">14188 4390,'25'0,"25"0,-26 50,26 0,-25-1,-25 26,50-1,-50 0,0 26,0 49,-50-1,-25 26,-49 24</inkml:trace>
  <inkml:trace contextRef="#ctx0" brushRef="#br0" timeOffset="7148.8602">14883 4961,'-25'0,"75"-25,24 25,0-49,1 49,24-50,-49 50</inkml:trace>
  <inkml:trace contextRef="#ctx0" brushRef="#br0" timeOffset="7491.0416">15602 4490,'-49'-50,"-1"50,0 0,26 0,24 74,0-24,24 49,1-24,25-1,-25 25,24-49,-24 0,-25-1,74 1,-74-25,25-25,-25 49,0-24,-25-25,1 0</inkml:trace>
  <inkml:trace contextRef="#ctx0" brushRef="#br0" timeOffset="7633.6566">15429 4936,'0'0,"0"-49,0 24,49 0,1 25,24-75,1 75,-26-24,1 24,24-50</inkml:trace>
  <inkml:trace contextRef="#ctx0" brushRef="#br0" timeOffset="7857.123">15925 4415,'0'0,"-25"0,25 50,-50-1,50 26,0-1,0-24,25 24,-25-24,50-25,-26 24,26-49,-25 50,0-50,24 0</inkml:trace>
  <inkml:trace contextRef="#ctx0" brushRef="#br0" timeOffset="8337.4317">16123 4638,'0'0,"-25"0,25-49,50 49,-25 25,-25-1,0 1,0 25,0-25,0 24,0 1,-25-50,25-50,25 25,-25 1,49-26,-49 25,25 25,-25-49,0-1,0 75,0 24,0 1,74-25,-24-25,0 0</inkml:trace>
  <inkml:trace contextRef="#ctx0" brushRef="#br0" timeOffset="8565.1092">16371 4341,'0'0,"50"0,24 49,-74 26,25 24,-25 0,0 0,0 1,-25 49,-49 24,-125 50</inkml:trace>
  <inkml:trace contextRef="#ctx0" brushRef="#br0" timeOffset="9279.7122">18008 3497,'0'0,"0"-49,0 24,25 50,-25 24,74 75,-74 75,50 123,-50 348,0 124,0-124,99-125,75-123,-25-149,-25-100,0-24,-50-25,-74-24,0 48,-74-73</inkml:trace>
  <inkml:trace contextRef="#ctx0" brushRef="#br0" timeOffset="10796.0644">19596 4217,'0'0,"-25"0,25-50,-25 25,25 50,50 0,-1 49,26 1,-26 24,1-25,-25-24,-25-25,49-25,-49 49,0-73,0-26,0-49,0-25,0 25,0-1,0 26,50 0,-50 49,0 0,25 25,-25-50,49 50,-73 0,-1 0,-25 0,1 25,24-25,0 25,-25-25,-24 50,24-50,1 0,24 24,-25-24,25 0,1 0,73 0,1 0,0 0</inkml:trace>
  <inkml:trace contextRef="#ctx0" brushRef="#br0" timeOffset="11402.3348">20811 3746,'0'0,"0"-25,0-25,0 0,0 26,-25 24,-24-25,24 25,-25 0,25 0,1 0,24 25,0 49,0 25,0 50,0-25,0 50,24-25,-24-25,25 0,-25-50,0-24,0-26,0 1</inkml:trace>
  <inkml:trace contextRef="#ctx0" brushRef="#br0" timeOffset="11575.6996">20439 4192,'0'0,"0"-50,25 1,49 49,1-50,24 50,0-49,-24 49,-1 0,0-25</inkml:trace>
  <inkml:trace contextRef="#ctx0" brushRef="#br0" timeOffset="11798.2435">21208 3646,'0'0,"-25"-49,0 49,-24 49,-1 1,50 49,-49 0,49 50,0-50,0-24,0-1,74-24,-24-1,24-49,-24 50,-1-50</inkml:trace>
  <inkml:trace contextRef="#ctx0" brushRef="#br0" timeOffset="12294.0718">21332 4018,'0'0,"0"-24,25-51,24 75,-24 0,50 0,-75 50,0-25,0 24,-25 1,25-1,-25-49,25 50,0-100,0 1,0 24,50 0,-50-24,74-26,-74 50,25 1,-25-26,0 75,0 0,0-1,0 26,0-25,0 49,25-74,-25 25,74-25,-24 0</inkml:trace>
  <inkml:trace contextRef="#ctx0" brushRef="#br0" timeOffset="12535.9421">21654 3547,'0'0,"0"-50,50 50,25 25,-75 25,74 24,-74 50,0 0,0 0,0 0,0-24,-25-1,-24 50,-51 24,-123-24</inkml:trace>
  <inkml:trace contextRef="#ctx0" brushRef="#br0" timeOffset="13055.1336">23068 3845,'0'0,"50"0,0-25,24 25,0 0,-49 0,0 0</inkml:trace>
  <inkml:trace contextRef="#ctx0" brushRef="#br0" timeOffset="13203.7364">23044 4142,'24'-49,"26"49,0-25,-1 25,1 0,-1 0</inkml:trace>
  <inkml:trace contextRef="#ctx0" brushRef="#br0" timeOffset="13744.2824">24209 3274,'0'0,"-24"-25,-1 25,25-49,-25 49,25 25,-50-1,50 26,0 49,0 0,0 50,0-25,0 0,0 0,25-49,-25-26,25-24,-25 50,0-51,0 1,-25-25</inkml:trace>
  <inkml:trace contextRef="#ctx0" brushRef="#br0" timeOffset="13893.4949">23912 3919,'0'0,"0"-49,49-1,1 50,24-74,1 74,-1-25,1 25,-26 0,-24 0</inkml:trace>
  <inkml:trace contextRef="#ctx0" brushRef="#br0" timeOffset="14125.4302">24482 3349,'0'0,"-25"0,-24 0,49 49,-25 26,25 24,0 50,0-50,0 0,0-24,0-26,50 1,-26-25,26-25,0 0,-1 0</inkml:trace>
  <inkml:trace contextRef="#ctx0" brushRef="#br0" timeOffset="14614.1183">24581 3696,'0'0,"0"-25,0-25,0 1,25 49,-25-25,75 25,-1 25,-74 0,0 24,0 1,0-25,0 49,0-49,0 25,-25-50,-24 49,24-49,25-49,25 24,-1-25,26 25,-50 1,50-26,-50 0,0 25,0 50,0 0,0 25,0-25,49 49,1-24,-25-50,0 0,24 0</inkml:trace>
  <inkml:trace contextRef="#ctx0" brushRef="#br0" timeOffset="14829.5423">25003 3373,'0'0,"25"25,25 25,-26 24,-24 1,0 24,0 0,0 0,0 50,-173 74</inkml:trace>
  <inkml:trace contextRef="#ctx0" brushRef="#br0" timeOffset="15367.2393">25549 3845,'-25'0,"50"-25,0 25,24-25,26 25,-1-74,0 74,1 0</inkml:trace>
  <inkml:trace contextRef="#ctx0" brushRef="#br0" timeOffset="15798.6158">26467 3150,'0'0,"-50"-25,0 25,1 0,-1 0,25 0,25 25,-49 50,49-1,0 25,49 50,1-50,24 25,-24 25,-25-50,-25-24,74-26,-74 1,0-25,0 0,-25-25,1 0,-1 0,0 0</inkml:trace>
  <inkml:trace contextRef="#ctx0" brushRef="#br0" timeOffset="15939.5825">26219 3894,'0'0,"0"-49,24 49,51-75,-26 51,26-26,-1 25,1 25,24-50,-50 50</inkml:trace>
  <inkml:trace contextRef="#ctx0" brushRef="#br0" timeOffset="16195.9451">26963 3150,'0'0,"-25"0,0 0,-25 0,50 25,-24 49,24 1,0 24,0 25,0 0,74-25,-49-24,24-1,26-49,-25-25,-26 50,26-50</inkml:trace>
  <inkml:trace contextRef="#ctx0" brushRef="#br0" timeOffset="16698.574">27112 3473,'0'0,"0"-25,24 25,26 0,0 0,-50 25,0 49,0-49,0 0,-25 49,25-49,-25 0,25-75,0 0,25-24,-25 49,49 0,-49-24,50 24,-50 0,-25 25,0 25,25 0,0 24,0 1,0-25,0 0,0-1,25 26,25-25,-25-25,-1 50,26-50,0-25</inkml:trace>
  <inkml:trace contextRef="#ctx0" brushRef="#br0" timeOffset="16887.4805">27632 3423,'0'0,"25"-50,50 50,-26-24,1 24,-1 0,-24 0</inkml:trace>
  <inkml:trace contextRef="#ctx0" brushRef="#br0" timeOffset="17363.4769">28004 2927,'0'0,"-49"0,49-50,0 75,0 0,0 25,0 24,0 0,25-24,-25 0,0-1,0 1,24-25,-24-1,0-48,0-26,0 0,0 1,50-1,-50 1,25 24,25 25,-50 25,24-25,-24 74,0-49,50-25,-50 74,50-74,-50 25,49-25,1 0,-1 0</inkml:trace>
  <inkml:trace contextRef="#ctx0" brushRef="#br0" timeOffset="17637.2592">28426 2580,'0'0,"0"-25,0 50,50 24,-25 1,-25 0,49 24,-49-24,0-1,50 1,-50-1,0 26,-25-1,0 1,-49 24,-1-25,1 25</inkml:trace>
  <inkml:trace contextRef="#ctx0" brushRef="#br0" timeOffset="27369.2087">9302 3870,'0'24,"25"-24,-25 75,49-75,-24 0,0 0,24 0,-24-50,0 25,-25 1,50 24,-26 0,1 0,25 0,-50 24,49-24,-24 0,0 0,-25-24,50 24,-50-50,49 50,-49-25,25 25,0 0,24 0,-24 0,-25 25,25-25,-25 50,25-50,25 24,-26-24,-24-24,25-26,-25 25,50 25,-50-49,49 49,-24 0,0 0,49 0,-74 49,75-49,-50 0,-1 0,1 0,25 0,-25-49,49-26,-49 25,-25 1,25 49,24 25,-24-1,25-24,-50 50</inkml:trace>
  <inkml:trace contextRef="#ctx0" brushRef="#br0" timeOffset="33351.3327">3770 8409,'0'-50,"-24"75,24 25,-75 24,25 0,26 1,-26-26,50 1,-50 0,50-26,-24 1,24 25,0-25,0-1,0 1,49-25,1 0,24 0,-24 0,0 0,-1 0,-24 0,25 0,-26 0,-24-25,0-24,0 24,0 0,0 0,0-24,0 24,0 0,0-24,-49 49,49-25,0 0,0 0,-25 25,25-49,0 24,-25 25,25-25,0 0</inkml:trace>
  <inkml:trace contextRef="#ctx0" brushRef="#br0" timeOffset="34480.3447">4738 8558,'0'0,"0"-25,-25 0,25 50,49 49,-24-24,25-1,0 1,-26 24,26-49,-25 25,-25-100,0 25,0-24,0-26,74 1,-74 24,25 1,-25 24,25 25,-25-50,49 50,-73 0,-1 0,-25 0,1 0,-26 50,1-50,-26 25,26-25,24 0,26 0,-1 0,-25 0,100 0,24 0,1-50,-1 50,-24 0</inkml:trace>
  <inkml:trace contextRef="#ctx0" brushRef="#br0" timeOffset="34923.7609">5655 8310,'0'-25,"0"0,-24 25,-26 0,50 74,0 26,0-1,0 25,25 25,-25-50,49 25,-49-50,50-24,-50-25,0 0,0 24,-50-49,1 0,-1 0,25 0,-24-49</inkml:trace>
  <inkml:trace contextRef="#ctx0" brushRef="#br0" timeOffset="35071.884">5383 8756,'0'0,"0"-25,49-24,26 49,-1 0,0-25,1 25,-26 0,1-50,-25 50</inkml:trace>
  <inkml:trace contextRef="#ctx0" brushRef="#br0" timeOffset="35303.2661">6028 8260,'-25'0,"50"0,-75-50,0 75,50 0,0 49,0 50,0 0,0-24,0-26,75 0,-50-49,-1 25,26-50,-25 25,0-25</inkml:trace>
  <inkml:trace contextRef="#ctx0" brushRef="#br0" timeOffset="35825.8652">6102 8434,'50'-50,"-100"100,124-100,-74 100,75-26,-75 1,25 25,-25-25,0-1,0 26,0-25,-25-25,25-75,25 51,24-26,-49 0,0 26,0 48,0 26,0-25,0 0,0-1,50-24,-50 50,49-50,-49 50,50-50</inkml:trace>
  <inkml:trace contextRef="#ctx0" brushRef="#br0" timeOffset="36098.4982">6424 8086,'0'0,"0"-24,0 48,50 26,-25 0,24 24,-49 0,50 1,-50-1,0 1,0-26,0 26,0-51,0 1,0 25,-99-50</inkml:trace>
  <inkml:trace contextRef="#ctx0" brushRef="#br0" timeOffset="37157.0365">6375 7813,'0'0,"0"-24,25 24,-1 0,26 0,-25 0,49 0,-49 0,0 0,24 0,1 0,-50 99,25-25,-25 75,74 0,-74-25,75 25,-75-25,74 0,-74-50,50 1,-50-26,0 1,0-25,-124 24,0-49,-25 0,25 0,-50 0,50 50</inkml:trace>
  <inkml:trace contextRef="#ctx0" brushRef="#br0" timeOffset="38105.1102">4787 7987,'0'0,"-25"0,-24 0,-1 0,25 0,1 0,-1 0,-25 0,25 0,1 0,24 75,0-26,0 26,0 49,0 49,49 1,-49-1,50 1,-50 0,0-50,49-25,-49-25,0 1,0-50,0-1,0 1,50-25,-25 0,24-49,51 24,-26 25,-49-75</inkml:trace>
  <inkml:trace contextRef="#ctx0" brushRef="#br0" timeOffset="39976.6924">7838 8558,'50'0,"-25"0,24 24,1-24,0 0,-1 0,1 0,-25 0</inkml:trace>
  <inkml:trace contextRef="#ctx0" brushRef="#br0" timeOffset="40150.3269">7913 8905,'24'0,"1"0,50 0,-26 0,51-25,-26 25</inkml:trace>
  <inkml:trace contextRef="#ctx0" brushRef="#br0" timeOffset="41227.7399">9401 8260,'0'50,"-74"74,-1 24,1-24,49-49,25-26,-74 1,74-25,-25 0,74-25,1 0,0 0,-1 0,26 0,-1 0,-24 0,-1 0,1 0,-25 0,-1 0,-24-50,0 25,-49 0,49-49,-25 24,25 26,-50-26,50 25,0 0,-24 1,24-26,0 25,-25 0,25-24,0 24</inkml:trace>
  <inkml:trace contextRef="#ctx0" brushRef="#br0" timeOffset="42122.0687">10592 7665,'0'0,"-25"0,-25 0,-24 0,-1 24,1-24,0 0,24 25,25-25,-24 0,73 50,-24-25,25 24,-25 26,75 49,-26 0,1 149,24-1,25 1,-49 0,0-74,-50-51,74-48,-74-26,0 0,0-49,25-25,-25 25,25-25,49 0,-24 0,49-25,0-24,-25 49</inkml:trace>
  <inkml:trace contextRef="#ctx0" brushRef="#br0" timeOffset="42827.3332">11162 8136,'0'0,"0"-25,-25 25,0-25,-24 25,49-49,-50 49,25 0,25 25,0-1,0 26,0 49,0 50,0-25,50 0,-50-25,50-24,-50-26,74 1,-74-25,25-25,-75 0,1 0,-1-25,0-25</inkml:trace>
  <inkml:trace contextRef="#ctx0" brushRef="#br0" timeOffset="42962.4917">10889 8781,'496'-273,"-446"223</inkml:trace>
  <inkml:trace contextRef="#ctx0" brushRef="#br0" timeOffset="43237.7192">11534 8161,'0'-25,"0"50,0-75,-49 50,49 25,-25 49,25 1,0 24,0-25,49 1,1-26,-25 1,0-25,24 24,26-24</inkml:trace>
  <inkml:trace contextRef="#ctx0" brushRef="#br0" timeOffset="43818.5177">11633 8359,'0'0,"0"-25,25-24,0 49,0-25,24 25,1 0,-25 0,-25 25,0 49,0-49,0 25,0-1,0 1,0-25,0-75,0 25,0 0,0-24,0 24,0 0,49-24,-49-1,0 25,0 50,0 0,0 24,0-24,25-25,-25 50,50-50,-50 49,49-49,1 0</inkml:trace>
  <inkml:trace contextRef="#ctx0" brushRef="#br0" timeOffset="44223.1213">11981 8062,'0'-25,"24"25,26 74,-25-24,24-25,-24 24,0-24,25 25,-25-26,-25 1,49-25,-49 75,0-51,-25 26,-24 0,-51 24</inkml:trace>
  <inkml:trace contextRef="#ctx0" brushRef="#br0" timeOffset="47311.0762">12626 8310,'0'-25,"0"0,24-49,51 49,24-25,0 50</inkml:trace>
  <inkml:trace contextRef="#ctx0" brushRef="#br0" timeOffset="47822.6418">13593 7590,'0'-25,"0"1,-25 24,0 0,1 0,-26 0,0 0,50 49,0 1,0-1,25 26,0-1,49 1,1 49,-1 0,-24-25,-1-25,-24-49,-25 0,50-25,-50 50,0-26,-25-24,-25 0,26 0,-1 0,-25-24</inkml:trace>
  <inkml:trace contextRef="#ctx0" brushRef="#br0" timeOffset="47958.2774">13419 8161,'75'-124,"49"49,-323 274,497-398,-224 125,50 74</inkml:trace>
  <inkml:trace contextRef="#ctx0" brushRef="#br0" timeOffset="48231.2436">14188 7441,'0'-24,"-25"24,-24 0,24 49,25 26,0 24,0 25,25 25,24 0,-24-25,50-50,-26-24,1 24,-25-49,24-25,-24 0,0 0</inkml:trace>
  <inkml:trace contextRef="#ctx0" brushRef="#br0" timeOffset="48711.2656">14287 7888,'0'0,"0"-25,0-25,50 50,0 0,-25 0,-1 25,-24 0,0 0,50 24,-50-24,0 0,-25 50,25-100,0 0,25-25,-25 1,25-26,-25 26,0 24,0 0,0 75,0-1,0-24,0 0,0 24,49-49,-49 25,50-25,-25 25</inkml:trace>
  <inkml:trace contextRef="#ctx0" brushRef="#br0" timeOffset="48893.3427">14784 7813,'-50'0,"75"0,0-24,24 24,1 0,-1-50</inkml:trace>
  <inkml:trace contextRef="#ctx0" brushRef="#br0" timeOffset="49373.776">15056 7342,'0'0,"0"25,0 25,0-1,75 26,-75-26,49 26,-49-51,25 1,-25 25,50-50,-50-25,0-25,0 26,0-1,25 25,-1 0,-24 25,25-25,25 0,-25 0,0 0</inkml:trace>
  <inkml:trace contextRef="#ctx0" brushRef="#br0" timeOffset="49641.5951">15255 7119,'0'-25,"0"50,0-75,49 100,1 0,25 49,-51-25,26 1,-50-1,50 0,-50 1,0-26,0 26,0-50,-25-1,0 26</inkml:trace>
  <inkml:trace contextRef="#ctx0" brushRef="#br0" timeOffset="50191.4145">15131 6772,'0'0,"0"-25,25 25,-1-25,26 25,24-50,1 50,24-24,-24 24,-26 0,-24-50,0 50,24 0,-49 74,25 1,-25-1,75 26,-26 48,1 26,-1 49,1 0,24-49,1-25,24-50,-74 0,-25-49,49-25,-73 24,-26-49,-24 25,-50-25,-50 75,-49-26,24 50</inkml:trace>
  <inkml:trace contextRef="#ctx0" brushRef="#br0" timeOffset="51014.6876">6052 11956,'50'0,"24"-50,-24 50,74-25,-50 25,1-49,-1 49</inkml:trace>
  <inkml:trace contextRef="#ctx0" brushRef="#br0" timeOffset="51203.8993">6325 12105,'0'0,"25"0,49-25,1 25,49-75,0 26,25-1</inkml:trace>
  <inkml:trace contextRef="#ctx0" brushRef="#br0" timeOffset="52193.0306">8384 11038,'0'0,"0"-50,-50 75,26 50,-51 74,-24 24,74-49,-24-49,24-26,25-24,-50-25,50 50,25-50,0 0,24 0,26 0,-1 0,1-25,-1 25,-24-25,-1 25,1 0,-25-50,-25 26,0-26,-50 0,25 1,-24-1,24-24,-25 24,25 25,25-24,-24 49,24-25,74 25</inkml:trace>
  <inkml:trace contextRef="#ctx0" brushRef="#br0" timeOffset="52605.124">9029 10864,'-25'0,"0"0,-24 0,49 50,0 0,0 49,49 50,1-50,24 50,1-25,-50-50,-25-24,49-1,-49-24,-49-25,-1 0,0-25</inkml:trace>
  <inkml:trace contextRef="#ctx0" brushRef="#br0" timeOffset="52744.2763">8905 11410,'49'-74,"26"74,-199 74,298-173,-125 49,26 26</inkml:trace>
  <inkml:trace contextRef="#ctx0" brushRef="#br0" timeOffset="52957.8309">9401 10889,'0'0,"-50"0,50 25,-49 25,49-1,0 26,25-1,24 25,-24-49,25 0,24-1,-24-49,-1 50,-24-50</inkml:trace>
  <inkml:trace contextRef="#ctx0" brushRef="#br0" timeOffset="53452.1528">9550 11088,'0'0,"0"-25,25 25,-25-50,74 50,-49 0,0 0,49 50,-74-1,25-49,-25 50,0 25,-25-51,-25 26,50-75,0-24,25-1,25 0,-25 1,-25 24,74 0,-74-25,0 75,-25 0,25 0,0 24,25-24,25 25,24 0,-24-50,-1 0</inkml:trace>
  <inkml:trace contextRef="#ctx0" brushRef="#br0" timeOffset="53671.7076">9947 10840,'24'-25,"1"25,0 0,25 25,-25 24,24 50,-49-49,50 49,-50-24,0-1,0 1,0 24,-75 25</inkml:trace>
  <inkml:trace contextRef="#ctx0" brushRef="#br0" timeOffset="54131.3208">11261 10790,'-24'0,"48"0,26 0,49 0,75-99,-1-25</inkml:trace>
  <inkml:trace contextRef="#ctx0" brushRef="#br0" timeOffset="54968.6011">13122 10244,'0'-24,"0"-26,0 75,0 0,0 49,-25 25,25 25,-50 0,50-49,0-51,0 1,25-25,49 0,-49-49,0 49,25-50,-25 50,-1 0,26 0,0-25,-50 0,0-24,-25 24,25 0,-50-49,25 24,25-24,-74-1,74 26,-25-1</inkml:trace>
  <inkml:trace contextRef="#ctx0" brushRef="#br0" timeOffset="55420.6507">13841 9922,'0'-25,"0"0,0 0,0-24,-50 98,50 1,0 24,0 1,25 24,-25-24,75-1,-26-24,-24-1,-25 26,50-51,-50 1,0 25,0-25</inkml:trace>
  <inkml:trace contextRef="#ctx0" brushRef="#br0" timeOffset="55569.6282">13791 10319,'0'-75,"0"150,25-150,25 26,-1 49,1-25,24 25,-24-50</inkml:trace>
  <inkml:trace contextRef="#ctx0" brushRef="#br0" timeOffset="55817.0486">14263 9773,'-25'-25,"-25"25,50 75,-25 49,25 25,0-50,0 0,25-25,-25 1,75-50,-26-25,1 49,0-49,-1 0</inkml:trace>
  <inkml:trace contextRef="#ctx0" brushRef="#br0" timeOffset="56320.336">14337 9971,'0'0,"0"-24,0-1,0 0,50 25,24 0,-24 0,-25 25,-25 24,0 26,0-25,0-26,0 1,0 25,0-75,0 0,0-24,49-1,-49-25,0 51,25-1,-25-25,0 100,0 24,0-49,0 0,0 0,25 49,0-74,24 25,-24-25,0 0</inkml:trace>
  <inkml:trace contextRef="#ctx0" brushRef="#br0" timeOffset="56492.3971">14858 9996,'0'0,"0"-49,25 49,24 0,-24-25</inkml:trace>
  <inkml:trace contextRef="#ctx0" brushRef="#br0" timeOffset="56971.6148">15131 9500,'0'0,"0"25,0 25,0-1,74 26,-74-26,25 1,-25-25,50 24,-50 1,0-75,0-25,24 26,-24-1,0-50,25 75,25 0,-50 25,25-25,-25 50,25-50,-25 49,49-49,-49 25,50-25,-1 0</inkml:trace>
  <inkml:trace contextRef="#ctx0" brushRef="#br0" timeOffset="57250.4012">15379 9302,'0'0,"25"0,0 0,24 0,1 25,24 24,-24 26,-1-1,-49 0,50 1,-50-1,50 1,-50-1,0 0,-25 51,-50 23,-24-48</inkml:trace>
  <inkml:trace contextRef="#ctx0" brushRef="#br0" timeOffset="58020.3727">5655 13742,'25'0,"25"0,49-50,-24 1,-1 49,0-50,-24 50</inkml:trace>
  <inkml:trace contextRef="#ctx0" brushRef="#br0" timeOffset="58187.5459">5879 13965,'-25'0,"50"0,-25-25,49 0,51-24,-1-26,50 26,24-1,-24-24</inkml:trace>
  <inkml:trace contextRef="#ctx0" brushRef="#br0" timeOffset="59722.5387">7739 12948,'0'-25,"-25"100,25 24,-74 50,74 0,-75-50,75 0,-24 0,24-49,0-25,49-50,-24 25,0-50,24 50,-24 0,0-25,0 25,24 0,-24 0,0 0,-25-49,0 24,0-25,0 1,-50-1,1-49,-1 0,1-25,49 74,-25 50,25-25</inkml:trace>
  <inkml:trace contextRef="#ctx0" brushRef="#br0" timeOffset="60795.6471">8582 12824,'0'-25,"0"-24,0 24,-49 25,49-25,-25 25,0 0,-24 25,49 49,0 1,0 24,0 0,24 0,26 25,24-49,-24 24,24-25,-49-24,25 0,-50-26,25-24,-25 25,0 50,-50-75,25 0,0 0</inkml:trace>
  <inkml:trace contextRef="#ctx0" brushRef="#br0" timeOffset="60959.1801">8508 13370,'322'-199</inkml:trace>
  <inkml:trace contextRef="#ctx0" brushRef="#br0" timeOffset="61911.6319">7541 13370,'0'0,"0"-25,0-25,0 26,0-1,49 25,1 25,-25 49,-25-24,74-1,-74 1,0-1,0 1,0 0,0-26,-25-24,-49 0,49 0,-25-74,50 0,0-1,-49-24,49 49,25 26,-1 24,26 0,-25 0,24 24,-24 26,0 0,-25-1,50 1,-50-1,0 1,0-25,-25 0,-25-25,25 49,1-49,-51-49,75-1,0 0,0 1,0 24,0-25,50 50</inkml:trace>
  <inkml:trace contextRef="#ctx0" brushRef="#br0" timeOffset="62694.8996">9203 12452,'0'0,"0"-50,-25 50,-25 0,25 0,25 75,-49 49,49 49,0-24,0 99,25-74,49-25,25-75,-24 1,24-26,0-49,-25 0,1 0,-26 0</inkml:trace>
  <inkml:trace contextRef="#ctx0" brushRef="#br0" timeOffset="63220.2834">9327 12898,'0'0,"0"-24,0-26,49 50,26 0,-1 0,-24 0,-50 25,49 24,-49-24,0 0,0 25,0-26,0 1,-49-25,49-25,0 1,0-1,24-25,-24 25,0 1,25-26,-25 0,0 100,0 0,0-26,50 26,-25-25,-1-25,26 49,-25-49,0 0</inkml:trace>
  <inkml:trace contextRef="#ctx0" brushRef="#br0" timeOffset="63392.4027">9847 12874,'0'0,"0"-50,25 50,25-25,-1 25,1 0,0-49,-25 49</inkml:trace>
  <inkml:trace contextRef="#ctx0" brushRef="#br0" timeOffset="63644.7682">9922 12650,'0'0,"0"50,25-25,-25 24,49 1,-49 0,50-26,-50 26,50-50,-50 25,74-25</inkml:trace>
  <inkml:trace contextRef="#ctx0" brushRef="#br0" timeOffset="64049.4129">10220 12378,'0'-25,"-25"25,25 49,0 1,0 24,74 26,-49-51,25 1,-50-25,49-25,-49 74,25-74,-25-50,0 26,0-1,0 0,25 25,-25-50,49 50,-24 0,-25 25,25-25,-25 25,50-25,-1 25</inkml:trace>
  <inkml:trace contextRef="#ctx0" brushRef="#br0" timeOffset="64297.3374">10468 12278,'0'0,"24"0,26 0,0 25,-1 50,26-1,-1 25,-49-24,-25-1,49 0,-49 26,-24 48,-76 26</inkml:trace>
  <inkml:trace contextRef="#ctx0" brushRef="#br0" timeOffset="64786.5047">11162 12650,'-50'0,"100"0,0-24,24-1,1-25,-1 50,0-74</inkml:trace>
  <inkml:trace contextRef="#ctx0" brushRef="#br0" timeOffset="65146.8367">11807 11956,'0'0,"0"-50,0 25,-25 25,25-24,-25 24,1 0,24 49,0 26,0-1,0 25,24 1,51 24,-26 0,26-25,-1 0,-24-49,-1-1,-24 1,0-1,-25-24,-25-25,-24 0</inkml:trace>
  <inkml:trace contextRef="#ctx0" brushRef="#br0" timeOffset="65288.4603">11807 12551,'223'-99,"-446"198,521-272,-249 148,1-25</inkml:trace>
  <inkml:trace contextRef="#ctx0" brushRef="#br0" timeOffset="65509.2644">12278 11956,'-74'0,"74"25,74-50,-148 99,49 1,25-1,0 1,50-1,-25-24,24 24,1-24,-1-26,-24 26,0-50,-25 25,50-25</inkml:trace>
  <inkml:trace contextRef="#ctx0" brushRef="#br0" timeOffset="65948.0665">12402 12179,'0'-25,"0"50,50-50,0 25,-1 25,-49 25,25-25,-25-1,0 26,0-25,0 0,0-50,0 0,0-25,0 26,0-1,0 0,0-25,0 25,0 75,25 0,-25-1,25-24,-25 0,49-25,-49 50,50-50,-1 0</inkml:trace>
  <inkml:trace contextRef="#ctx0" brushRef="#br0" timeOffset="66173.5076">12601 11782,'0'0,"49"25,-24 25,50 49,-51-25,26 50,-50-24,74-26,-74 25,0 0,0 75</inkml:trace>
  <inkml:trace contextRef="#ctx0" brushRef="#br0" timeOffset="66766.2975">13618 12154,'0'0,"-25"0,50 0,74 0,99-124,26 50,24-1</inkml:trace>
  <inkml:trace contextRef="#ctx0" brushRef="#br0" timeOffset="68835.1384">15404 10716,'-75'0,"26"24,-26-24,1 75,24-75,1 25,24-25,-25 0,50 24,25-24,-25 50,25-50,-25 74,74-24,-24 74,24 50,1-1,24 26,25 49,-50-25,26-49,-26-25,0-75,-49-24,-25-1,50-49,-1 0,26-74,-26 24,51-24,-51 49,1 25,-1-99</inkml:trace>
  <inkml:trace contextRef="#ctx0" brushRef="#br0" timeOffset="69505.6295">16073 11038,'-49'-50,"-1"50,25 0,1 0,24 50,0 0,0 24,49 25,1 25,24-49,-24 24,-1-25,-24-24,-25-25,50-25,-50 49,-25-49,0-24,0-1</inkml:trace>
  <inkml:trace contextRef="#ctx0" brushRef="#br0" timeOffset="69653.8338">15949 11410,'273'-124,"-223"124,-373 124,695-297,-322 173</inkml:trace>
  <inkml:trace contextRef="#ctx0" brushRef="#br0" timeOffset="69891.5483">16446 10964,'-75'-50,"150"100,-150-50,75 74,0 0,0 1,0-1,25 1,0-26,49 1,-24 0,-25-26,24-24,1 50</inkml:trace>
  <inkml:trace contextRef="#ctx0" brushRef="#br0" timeOffset="70355.826">16545 11088,'25'-50,"-50"100,99-100,-24 50,-1 50,-49-26,0 26,0-25,0 0,0 0,0-50,0 0,0-25,0 25,0 1,0-26,0 75,25-25,-25 74,25-74,-25 50,74-50,-24 25,-25-25,24 49</inkml:trace>
  <inkml:trace contextRef="#ctx0" brushRef="#br0" timeOffset="70584.2745">16842 10815,'0'0,"25"0,25 0,-25 25,24 24,1 26,-25-26,24 1,-49-1,25 1,-25 25,0-26,-50 26</inkml:trace>
  <inkml:trace contextRef="#ctx0" brushRef="#br0" timeOffset="71882.2013">16421 11261,'-50'0,"0"0,26 0,-1 0,74-24,26 24,24-75,-24 75,-1-25,0 25,-24 0,0 0,-1 0,-24 0,-75 50,-49 49,-25 0,25-49,-25 24,0-24,49-50,51 0,48-25,26-24,24-26,51 26,-26-1,-25 50,25-50,-49 50,0-49,-26 49,26 0,-75 0,-24 0,24 0</inkml:trace>
  <inkml:trace contextRef="#ctx0" brushRef="#br0" timeOffset="72518.6416">18058 10492,'0'0,"0"-24,0-26,-25 25,25-24,0 24,-25 25,25-50,-49 50,49-25,-25 25,0 0,-25 50,50-25,0 0,0 24,0 26,25 49,25-25,-25-25,24 1,1-26,-1 1,1-25,-50-1,25-24,-25 50,-25-25,-25-25,1 0</inkml:trace>
  <inkml:trace contextRef="#ctx0" brushRef="#br0" timeOffset="72675.7432">17785 10840,'694'-447</inkml:trace>
  <inkml:trace contextRef="#ctx0" brushRef="#br0" timeOffset="72864.2396">18554 10071,'74'843,"1"-793,-224-869,149 745,223 967,-173-893</inkml:trace>
  <inkml:trace contextRef="#ctx0" brushRef="#br0" timeOffset="73370.9319">18604 10368,'0'-49,"0"98,49-123,1 74,-1-50,-24 50,0 0,25 0,-50 25,49 0,-49 25,25-1,-25 26,0-26,0-24,0 25,-25-50,-24 0,49-25,0-25,0 1,24-1,-24 0,25 1,-25-1,50 50,-75 0,25 25,0 25,0-26,25 1,24 50,-24-75,25 24,-25-24</inkml:trace>
  <inkml:trace contextRef="#ctx0" brushRef="#br0" timeOffset="73537.4885">19174 10294,'0'0,"25"-50,24 50,1-24,0 24</inkml:trace>
  <inkml:trace contextRef="#ctx0" brushRef="#br0" timeOffset="74033.6832">19472 9847,'0'-24,"0"73,0 1,24-1,-24 1,50 25,-50-26,50-24,-50 0,25 24,24-49,-49-74,0 24,0 1,25 24,0 25,24 0,-24 25,25 24,24-49,-24 0,-1 0</inkml:trace>
  <inkml:trace contextRef="#ctx0" brushRef="#br0" timeOffset="74273.7796">19720 9550,'322'223,"-272"-173,-422-323,769 645,-397-298,0 50,0 75,-224-26</inkml:trace>
  <inkml:trace contextRef="#ctx0" brushRef="#br0" timeOffset="74838.5553">20538 9674,'25'0,"49"-25,51-25,-26 1,25 24</inkml:trace>
  <inkml:trace contextRef="#ctx0" brushRef="#br0" timeOffset="75549.5083">21530 8806,'-24'0,"24"-25,-25 0,-25-25,25 50,25 25,0 0,-24 25,24 24,0 0,0 1,0-1,99 50,-50-49,26-26,-26 26,1-50,0 24,-25-24,-25 0,0 24,-50-49</inkml:trace>
  <inkml:trace contextRef="#ctx0" brushRef="#br0" timeOffset="75708.0881">21506 9178,'223'-149,"-149"74,-371 299,669-497,-298 248</inkml:trace>
  <inkml:trace contextRef="#ctx0" brushRef="#br0" timeOffset="75953.9451">22076 8533,'-124'25,"248"-50,-248 124,124-25,0 1,0-1,50 1,-1-26,26 26,-26-50,1 24,0-24,24-25,-49 50,0-50</inkml:trace>
  <inkml:trace contextRef="#ctx0" brushRef="#br0" timeOffset="76556.5438">22250 8731,'0'-25,"0"50,25-99,49 49,-24 25,-26 0,1 0,-25 25,50 49,-50-49,0 0,0 24,0-24,0 25,0-75,0-25,0 26,0-1,0-50,0 51,25 24,-25-25,-25 25,25 25,0 24,0-24,74 25,-49-50,-25 49,74-49,-49 0,-25 25</inkml:trace>
  <inkml:trace contextRef="#ctx0" brushRef="#br0" timeOffset="92905.3375">22920 8607,'-25'0,"0"0,-25 0,26 0,24 50,-25-50,25 25,-25-25,50 0,0 0</inkml:trace>
  <inkml:trace contextRef="#ctx0" brushRef="#br0" timeOffset="93347.7128">23118 8260,'-25'0,"25"-25,25 0,49 25,-24 0,-50-24,50 24,-26 0,-24 24,0 26,0 0,0-1,0 1,0 24,0-24,-49-1,49-24,49-74,1-26,0 26,24 24,-24-25,-26 50,-24-49</inkml:trace>
  <inkml:trace contextRef="#ctx0" brushRef="#br0" timeOffset="93748.1065">23515 8062,'49'148,"-98"-296,148 296,-74-148,-25-49,0 24,0 0,25 25,24 0,-49 25,50-25,-50 25,25-25,-1 0,-24 49,50-49</inkml:trace>
  <inkml:trace contextRef="#ctx0" brushRef="#br0" timeOffset="94080.776">23589 7838,'0'-25,"0"50,0-74,25 49,25 0,-26 0,1 0,25 0,-25 24,-1 1,26 25,-50-25,50 24,-50 26,49-50,-49 24,0-24,0 25,0-26,-49-24,49 50,-50-50,25 0</inkml:trace>
  <inkml:trace contextRef="#ctx0" brushRef="#br0" timeOffset="94920.2059">23391 7441,'-25'0,"25"-24,-50 24,50-50,50 50,49-74,-24 24,-1 0,-24 50,24-49,-49 49,0-25,24 25,-24 25,-25 24,50 1,-1 24,1 50,0-24,24 48,-24 26,-1-25,1-25,24-50,-24-24,-1 0,-24-26,-74-24,-26 50,1-50,-50 74,-25-24,-25 24,1 50,-51 0,51-24,74-26,24-49</inkml:trace>
  <inkml:trace contextRef="#ctx0" brushRef="#br0" timeOffset="96846.6095">6400 16222,'0'-25,"49"1,-24-26,0 25,49-24,-24 24,24-25,1 25,24-24,-49 49</inkml:trace>
  <inkml:trace contextRef="#ctx0" brushRef="#br0" timeOffset="97037.6677">6548 16371,'149'-149,"-25"100,-397 247,695-471,-298 224,25 49</inkml:trace>
  <inkml:trace contextRef="#ctx0" brushRef="#br0" timeOffset="103259.2912">12154 3795,'0'0,"25"0,25 0,-1 0,26 0,-1 0,50 0,75-49,49-1,-25 50,25-75,-25 26,25-1,-25 1,-24 49,-75-75,-50 75,-49 0,-50 0,1 0,-26 0,0 0</inkml:trace>
  <inkml:trace contextRef="#ctx0" brushRef="#br1" timeOffset="112464.4197">24730 5358,'-25'-50,"25"1,-49 24,49-25,0 75,25 0,-25 0,0 24,24 26,-24 24,50 25,-50 74,99 50,-24 124,24 100,50 197,49 1,1 0,24 124,50-25,74 0,-149-224,-74-123,-49-75,-1-124,-74-74,50-74,-50-51,0-48,0-26,0 25</inkml:trace>
  <inkml:trace contextRef="#ctx0" brushRef="#br1" timeOffset="114861.9158">26417 5060,'-50'25,"50"0,-49 24,49 1,-50 0,1 74,49-75,-50 1,50-1,-50 1,50-25,25-25,0 0,25-25,49-25,-25 1,1 24,-1 25,-24-74,24 74,-49-25,0 25,-25-25,0-25,-50 50,50-49,-74 49,24-75,25 51,-24-26,-1 0,50 26,25 24,24 24</inkml:trace>
  <inkml:trace contextRef="#ctx0" brushRef="#br1" timeOffset="115116.0509">26789 5060,'0'0,"50"0,24-74,0 74,51-50</inkml:trace>
  <inkml:trace contextRef="#ctx0" brushRef="#br1" timeOffset="116331.8915">27558 4490,'0'0,"74"49,-49 1,25-1,24 26,-24-26,-1 1,51 25,-26-26,-24-24,24-25,-49 50,-25-100,0 25,0 0,-74-24,74 24,-25-25,25 25,0 1,0-1,0-25,-25 50,25-74,0 49,0-25,0 26,0-26,-50 50,50-25,-25 25,-49 0,24 25,-24-25,0 50,-26-1,51-49,24 25,-25-25,100 0,24 0</inkml:trace>
  <inkml:trace contextRef="#ctx0" brushRef="#br1" timeOffset="116841.6302">28203 4068,'0'0,"25"0,0 0,-1 0,26 25,-25 24,24 26,1 49,0-25,-26 25,-24 0,75 0,-75-49,0-1,-25 25,-74 50,-75 0,1 0</inkml:trace>
  <inkml:trace contextRef="#ctx0" brushRef="#br1" timeOffset="117323.392">25921 4961,'0'0,"-50"-25,50 100,0 24,0 74,-49 26,49-26,0-49,49 1,26-51,-1 0,50-24,-49-50</inkml:trace>
  <inkml:trace contextRef="#ctx0" brushRef="#br1" timeOffset="118035.0848">29146 3944,'0'0,"-50"-50,50 26,-25 24,25-25,-25 25,25-25,-49 25,24 25,25 24,0 26,0-1,0 25,25 1,-1 24,26-50,-50 0,50 1,-50-26,49-24,-49 0,0 49,0-98</inkml:trace>
  <inkml:trace contextRef="#ctx0" brushRef="#br1" timeOffset="118403.6349">28947 4514,'323'-644,"-323"668,-323 596,646-1190,-323 644,0 1,0-1,49 25,-24-24,25-26,-26 1,26 0,-25-50,-25 24,49-24,1 0,0 0</inkml:trace>
  <inkml:trace contextRef="#ctx0" brushRef="#br1" timeOffset="118864.9635">29542 4018,'224'174,"-448"-348,423 348,-199-149,-25-25,25-25,0 0,0-49,0 24,25 1,-25 24,0-25,25 50,-25 25,0 0,24 24,-24-24,50-25,-50 25,25-25,24 0,1 0,-25 0</inkml:trace>
  <inkml:trace contextRef="#ctx0" brushRef="#br1" timeOffset="119123.1335">29890 3597,'297'223,"-297"-173,-297-323,669 620,-372-273,0 1,-50 49</inkml:trace>
  <inkml:trace contextRef="#ctx0" brushRef="#br1" timeOffset="119962.761">25673 7615,'-25'0,"50"0,-25-50,74 50,-24-74,-25 74,-25-25</inkml:trace>
  <inkml:trace contextRef="#ctx0" brushRef="#br1" timeOffset="120179.828">25772 7789,'248'-149</inkml:trace>
  <inkml:trace contextRef="#ctx0" brushRef="#br1" timeOffset="120855.7215">26615 6896,'-74'99,"74"-25,-50 26,50-1,-49-25,49 1,0-1,0-49,0 0,49-25,1-75,0 75,-1-49,1 49,-1-25,-24 25,25-50,-25 50,-25-49,0-26,-75 26,50-1,-24-24,24 49,-25-25,26 50,24-49,-25 49,25-25,25 25</inkml:trace>
  <inkml:trace contextRef="#ctx0" brushRef="#br1" timeOffset="121252.7825">27112 6524,'-25'297,"50"-594,-1 644,1-297,-25-1,75 1,-75-1,24-24,-24 0,0 25,0-26,-24-24</inkml:trace>
  <inkml:trace contextRef="#ctx0" brushRef="#br1" timeOffset="121478.1794">26987 6821,'373'-198</inkml:trace>
  <inkml:trace contextRef="#ctx0" brushRef="#br1" timeOffset="121737.3005">27384 6474,'372'471,"-322"-471,-472-446,918 892,-992-917,1017 942</inkml:trace>
  <inkml:trace contextRef="#ctx0" brushRef="#br1" timeOffset="122314.2835">27608 6573,'198'-99,"-396"198,470-124,-272 50,25 50,-25-51,0 1,-25-25,25-25,0-24,0 24,0 0,0-24,0-1,0 25,0 0,0 50,25-25,-25 50,75-50,-75 25,49-25,1 0,-25 0</inkml:trace>
  <inkml:trace contextRef="#ctx0" brushRef="#br1" timeOffset="122584.6734">28004 6176,'100'695</inkml:trace>
  <inkml:trace contextRef="#ctx0" brushRef="#br1" timeOffset="124323.5554">28798 6251,'-49'0,"73"0,26 0,-25-25,24 25,-24-50,0 50,-25-49,50 49,-50-25,49-25</inkml:trace>
  <inkml:trace contextRef="#ctx0" brushRef="#br1" timeOffset="125301.6475">29493 5680,'-25'0,"75"0,24 25,50 25,-50-1,1-49,24 75,-49-75,-1 49,-24-49,25 0,-50-49,-50-26,50 26,-50-1,50-24,-49-1,49 26,0-1,0 0,0 1,-25 49,0 0,-24 25,-1 49,-74-24,-25 49,50-25,-25 1,50-26,24-49,124-74,1 24,24-24</inkml:trace>
  <inkml:trace contextRef="#ctx0" brushRef="#br1" timeOffset="125938.4101">30262 4936,'-50'-25,"25"25,0 0,25 50,0-25,0 24,0 1,25 0,25 49,0-50,24 26,-24-1,-1-24,26-1,-51-24,-24 0,25-25,-25 50,0-26,0 1,-49-25,-1 0</inkml:trace>
  <inkml:trace contextRef="#ctx0" brushRef="#br1" timeOffset="126215.1972">30287 5407,'248'-198</inkml:trace>
  <inkml:trace contextRef="#ctx0" brushRef="#br1" timeOffset="126548.3452">30559 4961,'248'521,"-198"-521,-348-496,298 471,323 521</inkml:trace>
  <inkml:trace contextRef="#ctx0" brushRef="#br1" timeOffset="127114.1239">30683 5135,'199'49,"-199"-24,-199-99,398 98,-199-48,0-26,0 0,0 1,0-1,0 25,0-24,0 74,0 24,0-24,49 25,1-26,0-24,-26 0,26 0</inkml:trace>
  <inkml:trace contextRef="#ctx0" brushRef="#br1" timeOffset="127393.9157">31031 4688,'297'298,"-594"-596,619 645,-322-297,0 0,0 24,0 0</inkml:trace>
  <inkml:trace contextRef="#ctx0" brushRef="#br1" timeOffset="128411.6599">25995 9327,'25'-50,"25"0,-1 1,26 24,-26 25,1-50</inkml:trace>
  <inkml:trace contextRef="#ctx0" brushRef="#br1" timeOffset="128641.4282">26070 9575,'248'-100</inkml:trace>
  <inkml:trace contextRef="#ctx0" brushRef="#br1" timeOffset="130641.4194">26938 8657,'0'0,"0"-50,-50 50,25 0,-24 25,49 25,-25-50,25 24,0 1,0 25,0-1,50 26,-26-26,26 51,-25-51,24 1,-24 0,-25-1,50-49,-50 50,0-25,-25-25,-25 0,26 0,24-25</inkml:trace>
  <inkml:trace contextRef="#ctx0" brushRef="#br1" timeOffset="130889.4828">26814 9128,'198'-149</inkml:trace>
  <inkml:trace contextRef="#ctx0" brushRef="#br1" timeOffset="131593.5867">27360 8260,'-50'25,"50"0,0 24,0 26,25 49,24-25,1 25,-25-50,24-24,-24-1,25-24,-25-25,-1 25,26-25,24 0,-74-25</inkml:trace>
  <inkml:trace contextRef="#ctx0" brushRef="#br1" timeOffset="132260.0896">27508 8458,'25'-124,"25"124,-125 124,199-248,-74 124,-50 75,25-26,-25-24,0 25,0-25,0 24,0 1,-50-50,50-75,0 26,0-1,25 25,-25-24,0 24,0 0,0-24,0-1,0 100,0-1,0 1,0-1,0-24,25 25,49-1,-49-49,0 0,0 0,24 0,-24 0</inkml:trace>
  <inkml:trace contextRef="#ctx0" brushRef="#br1" timeOffset="132827.6605">27980 8359,'-25'0,"25"50,25-50,24-50,1 50,-25-74,24 49,-24-25,0 50,25-49</inkml:trace>
  <inkml:trace contextRef="#ctx0" brushRef="#br1" timeOffset="133178.551">28029 8136,'298'372</inkml:trace>
  <inkml:trace contextRef="#ctx0" brushRef="#br1" timeOffset="133885.6882">28203 7789,'50'24,"-50"26,49-25,-49 24,75 26,-26-25,-24-26,-25 26,50-25,-50 0,0-50,0 0,0 0,0-24,0 24,0 0,24 25,-24 25,75 0,-75 24,25-49,-25 50,24-50,26 0</inkml:trace>
  <inkml:trace contextRef="#ctx0" brushRef="#br1" timeOffset="134179.9625">28426 7590,'397'596,"-794"-1192,769 1316,-496-547</inkml:trace>
  <inkml:trace contextRef="#ctx0" brushRef="#br1" timeOffset="134840.6867">28972 7813,'25'-49,"-1"49,51-75,-1 51,-24-26,0 50</inkml:trace>
  <inkml:trace contextRef="#ctx0" brushRef="#br1" timeOffset="135494.1609">29493 7119,'0'-25,"-25"25,25 75,0-51,0 26,0 24,50-24,-26 0,26-1,-25 26,24-26,-49-24,50 25,-25-1,-25-24,-25-25,-25 0</inkml:trace>
  <inkml:trace contextRef="#ctx0" brushRef="#br1" timeOffset="135848.0491">29542 7615,'149'-149</inkml:trace>
  <inkml:trace contextRef="#ctx0" brushRef="#br1" timeOffset="136326.1102">29790 7045,'0'-25,"-24"198,48-321,-24 148,0 49,0 1,0 24,25 1,-25-1,99 25,-74-49,25-25,-25 24,-1-49,26 25,0-25,-1 0,1-74</inkml:trace>
  <inkml:trace contextRef="#ctx0" brushRef="#br1" timeOffset="136940.1128">30014 7169,'99'-75,"-74"150,-149-75,248 24,-124 1,0 25,0-25,0-1,0 26,0-100,0 1,0 24,0 0,0-24,0 24,0-25,0 25,0 75,74-25,-49 24,25 1,-1-50,-24 0,0 0</inkml:trace>
  <inkml:trace contextRef="#ctx0" brushRef="#br1" timeOffset="137267.2935">30262 6772,'297'471</inkml:trace>
  <inkml:trace contextRef="#ctx0" brushRef="#br1" timeOffset="138688.6962">27484 10889,'0'0,"-25"0,50 0,49-74,0 24,26-24,-26 24,0 1</inkml:trace>
  <inkml:trace contextRef="#ctx0" brushRef="#br1" timeOffset="141427.3051">28426 9525,'-49'25,"-1"0,25-25,25 24,-25-24,25 50,-49-50,24 25,-25 24,1-24,49 0,0 25,25 24,-1 0,26 1,24 49,26 25,-1 24,0 1,-25-25,26 0,-26-25,0 0,-24-25,-25 0,24-49,-49-1,25-24,-25 25,25-50,50-25,-51-49,76-50,-1 0,0-25,-25 0</inkml:trace>
  <inkml:trace contextRef="#ctx0" brushRef="#br1" timeOffset="142452.36">29046 9699,'-49'0,"24"0,0 0,25 24,0 51,0-26,0-24,0 0,25 25,-25-26,74-24,-24 50,0-50,-1 25,-24-25,0 0,-25 50,74-50,-74 24,25-24,-25 50,-25 0,0-26,1-24,-26 0</inkml:trace>
  <inkml:trace contextRef="#ctx0" brushRef="#br1" timeOffset="142713.1443">29071 10120,'199'-248</inkml:trace>
  <inkml:trace contextRef="#ctx0" brushRef="#br1" timeOffset="143323.8499">29369 9451,'-25'0,"25"24,0 26,0 0,25 24,0 25,49-24,-24-1,24 0,-24-49,-26-25,26 50,0-50,-26 0,-24-25</inkml:trace>
  <inkml:trace contextRef="#ctx0" brushRef="#br1" timeOffset="143965.8113">29542 9674,'149'99,"-298"-198,298 173,-149-123,0 24,0 0,0 0,0-24,0-1,0 100,0-26,25-24,-25 75,25-75,24 25,-24-25,0 0</inkml:trace>
  <inkml:trace contextRef="#ctx0" brushRef="#br1" timeOffset="144285.8846">29716 9351,'198'149,"-396"-298,396 323,-148-174,-50 74,0-49,0 0,0 49,0-24</inkml:trace>
  <inkml:trace contextRef="#ctx0" brushRef="#br1" timeOffset="144859.4413">30187 9351,'0'0,"50"-49,0-1,49-49,-25 49,-24-24</inkml:trace>
  <inkml:trace contextRef="#ctx0" brushRef="#br1" timeOffset="145616.469">30807 8558,'-24'0,"24"-50,-25 50,0 0,25 25,0 0,0 24,0-24,0 25,0-1,50-24,-50 25,99-26,-99 1,49 25,-49-25,50 24,0-24,-50 0,0 25,-50-50,25 24,0-24</inkml:trace>
  <inkml:trace contextRef="#ctx0" brushRef="#br1" timeOffset="145894.6477">30783 8880,'173'-149</inkml:trace>
  <inkml:trace contextRef="#ctx0" brushRef="#br1" timeOffset="146425.936">30981 8260,'0'248,"0"-496,0 273,0 24,0 26,0-1,0 1,25-1,24-24,-24-1,25-24,-1-25,1 74,-25-74,0 0,24 0,-24 0</inkml:trace>
  <inkml:trace contextRef="#ctx0" brushRef="#br1" timeOffset="147217.8074">31080 8558,'0'-50,"0"25,25 25,-25-49,50 49,-50 24,24-24,-24 75,0-50,25-1,-25 26,0-25,0 24,-25-49,25-24,0-1,0-25,0 25,0 1,0-51,0 50,0 1,0 48,0 26,0-25,0 0,75 24,-50 1,0-50,24 0,-24 0,0 0</inkml:trace>
  <inkml:trace contextRef="#ctx0" brushRef="#br1" timeOffset="147553.6134">31403 8458,'74'-124</inkml:trace>
  <inkml:trace contextRef="#ctx0" brushRef="#br1" timeOffset="148105.8893">31502 7987,'74'347,"-123"-520,24-1,174 571,-149-372,25-25,-25 25,0-50,0-25,0 1,0 24,0 0,24 25,26 0,-50 50,25-50,-25 24,25-24,24 0</inkml:trace>
  <inkml:trace contextRef="#ctx0" brushRef="#br1" timeOffset="148371.142">31601 7888,'372'446</inkml:trace>
  <inkml:trace contextRef="#ctx0" brushRef="#br1" timeOffset="148955.4934">31328 7640,'323'-298,"-199"1191,-571-1488,819 297,-347 298,25 50,24-1,-24 26,24 49,1 25,24-1,0 26,0-25,25-25,-24 0,-1 0,-50-74,-49-26,25-24,-25 50,-25 0,-74-1,-25 50,-25 50,-74 75,25 24,-26 0,26-25,124-99,74-74,0-26</inkml:trace>
  <inkml:trace contextRef="#ctx0" brushRef="#br1" timeOffset="150333.8744">31452 7888,'25'0,"25"0,-1 0,1 0,0 0,-1 25,26-25,-26 49,-24 1,25-25,-50 0,24 24,-24 1,0 24,0 25,-49 1,24-1,25-50,-74 1,74 0,-25-26,25 1,-25-25</inkml:trace>
  <inkml:trace contextRef="#ctx0" brushRef="#br1" timeOffset="158615.7203">13171 10195,'25'0,"-25"-25,-25 50,25 0,-49 24,-1 50,25-24,-24 49,-1-50,25-24,25-25,-49 24,49-24,24-25,51 0,-26 0,1 0,0 0,-1 0,26-50,-26 50,-24 0,0-24,-25-26,-25 25,0-24,25-1,-74 0,74 1,-25-26,25 1,0 24,0 1,0 24,25 25</inkml:trace>
  <inkml:trace contextRef="#ctx0" brushRef="#br1" timeOffset="161119.9313">15776 11361,'0'0,"-25"0,75 0,-1 0,-24 0,0 0,24 0,1 0,-25 0,0 0,24 0,26 0,-1 0,0 0,26 0,24-75,0 26,25 49,-1-75,-24 75,25-50,-25 50,0-49,-24 49,-26-25,0 25,1-50,-1 50,50-49,-25 49,1-75,24 26,24-1,-48 1,24-1,25 0,-50 26,50-26,-50 0,50 1,-25-1,-25 1,25 24,-25 25,25-99,-49 99,-1-100,0 76,26-26,-26 0,25 25,25-24,-49-1,24 1,-25-26,26 1,-26 49,0-25,26 1,-26 24,0-25,1 1,24 24,-25-25,1 1,24 24,-49-25,24 26,1 24,24-100,25 100,-25-99,25 74,-50-24,26-1,-26 50,-24-50,-1 50,1-49,0 49,-26-75,26 75,0-49,24 49,-24-25,-1 25,1-50,-25 50,24 0,-24-24,0 24,24 0,-49-50,25 50</inkml:trace>
  <inkml:trace contextRef="#ctx0" brushRef="#br1" timeOffset="162794.0778">13717 13097,'-50'0,"1"74,-1-24,-24 0,-1 24,-24-24,25-1,24-49,25 25,25 0,0 24,0 1,0 0,50 24,0 50,-1 74,1 75,-1-25,26 50,-26-25,1-75,0-49,-1-50,-49-49,50 0,-50-26,49 1,-24-25,25 0,24-49,75-1,0-49,25-50,49 50,-25-1,-24 26</inkml:trace>
  <inkml:trace contextRef="#ctx0" brushRef="#br1" timeOffset="164438.1966">14436 13370,'-24'0,"24"-25,-25 25,25-50,-25 50,0 0,25 25,-50-25,50 50,0-25,0 24,0 26,0 24,75 0,-25-25,-26 1,26-1,-50-49,50 0,-50 24,0 1,0 0,-25-50,0 0,-25 0,1 0,24-25,25 0</inkml:trace>
  <inkml:trace contextRef="#ctx0" brushRef="#br1" timeOffset="164732.476">14263 13841,'372'-248</inkml:trace>
  <inkml:trace contextRef="#ctx0" brushRef="#br1" timeOffset="165033.7929">14808 13345,'-545'496,"1388"-372</inkml:trace>
  <inkml:trace contextRef="#ctx0" brushRef="#br1" timeOffset="165417.9184">15007 13444,'223'248,"-223"-273,-198-148,173 123,248 249</inkml:trace>
  <inkml:trace contextRef="#ctx0" brushRef="#br1" timeOffset="166522.6601">14387 13717,'0'0,"-25"0,0-74,-25 49,50-25,25 25,0-24,25 49,-1-25,51 25,24 25,0 49,-50 25,0 1,-74 24,0-25,0 0,-24-25,-51 1,1-75,24 25,25-25,-49-50,49-24,25-75,0-25,0 50,50 0,49 75,0 49,25-50,0 50,25 50,-25 24,-74 0,-50 1,0 24,0 0,-25 0,-25-74,1-25,24 0,-25-49,50-51</inkml:trace>
  <inkml:trace contextRef="#ctx0" brushRef="#br1" timeOffset="167253.8608">16570 12774,'0'-24,"-25"-26,0 50,-25 0,1 50,49-26,-50 1,50 25,0-25,0-1,50 26,-25 0,24-26,26 26,-26 0,-24-1,-25-24,50 0,-50 25,0-1,-25-24,0-25,0 0,-24 0,24 0,-25-50,50 26</inkml:trace>
  <inkml:trace contextRef="#ctx0" brushRef="#br1" timeOffset="167517.7032">16446 13097,'272'-248</inkml:trace>
  <inkml:trace contextRef="#ctx0" brushRef="#br1" timeOffset="168109.7431">16842 12551,'0'-25,"0"50,0 50,0-1,0 0,0 1,50-1,-25 1,24-1,-24 0,25-49,-25 0,-1-25,26 75,-25-75,24 0,-24 0</inkml:trace>
  <inkml:trace contextRef="#ctx0" brushRef="#br1" timeOffset="168671.1712">17016 12849,'124'173,"-248"-346,248 322,-124-199,0 0,0 1,0-1,50 1,-50-1,0 0,0 26,0 73,0-24,0 0,0 24,0-24,24 25,26-25,-25-25,24 0,26 0</inkml:trace>
  <inkml:trace contextRef="#ctx0" brushRef="#br1" timeOffset="168965.3472">17289 12303,'422'571,"-422"-522,-422-669,844 1290,-472-621</inkml:trace>
  <inkml:trace contextRef="#ctx0" brushRef="#br1" timeOffset="169873.473">17041 12774,'0'0,"-25"0,75-24,-26 24,1 0,25 24,-50 1,25 25,-25-1</inkml:trace>
  <inkml:trace contextRef="#ctx0" brushRef="#br1" timeOffset="170421.7816">17909 12576,'74'0,"-24"-25,24-49,26-1,-1-24,-25 25,1 24,-26 25</inkml:trace>
  <inkml:trace contextRef="#ctx0" brushRef="#br1" timeOffset="171215.2552">19224 11559,'0'-50,"24"50,-24-24,-24 24,-26 0,50 74,0-49,0 24,0 1,0-25,50 49,-26-24,26-1,-25 26,24-1,-24-49,-25 0,50 24,-50-24,0 0,-25-25,25 50,-50-50,1 0,49-25,-25 25</inkml:trace>
  <inkml:trace contextRef="#ctx0" brushRef="#br1" timeOffset="171541.6868">19174 11956,'273'-223</inkml:trace>
  <inkml:trace contextRef="#ctx0" brushRef="#br1" timeOffset="172124.7901">19844 11137,'-25'-25,"0"25,0 0,25 25,0 50,0-1,0 25,0 25,50-24,0-26,-1-24,1-26,-25-24,24 50,-24-50,0 0,24 0,-24 0</inkml:trace>
  <inkml:trace contextRef="#ctx0" brushRef="#br1" timeOffset="172706.157">19918 11410,'199'-124,"-398"248,422-248,-223 99,0 50,0 0,0 0,0 24,0-24,0 0,25 25,25-26,-1-24,26-24,-1-1</inkml:trace>
  <inkml:trace contextRef="#ctx0" brushRef="#br1" timeOffset="173255.8315">19993 11410,'0'0,"0"-49,49 49,1 49,-50 1,74-1,-74 1,0 0,0-1,0-24,0 0</inkml:trace>
  <inkml:trace contextRef="#ctx0" brushRef="#br1" timeOffset="173591.9726">20290 11385,'298'-198</inkml:trace>
  <inkml:trace contextRef="#ctx0" brushRef="#br1" timeOffset="174732.0911">20613 10840,'0'0,"0"-25,-25 25,25 74,0-24,74-1,-74 1,50 0,-50 24,25-49,-25 25,0-75,0-25,0 25,0 0,0-24,49 49,-24 0,-25 25,25-1,-25 26,50 0,-26-25,-24-1,50-24,-25 0,-25-49,0 24</inkml:trace>
  <inkml:trace contextRef="#ctx0" brushRef="#br1" timeOffset="175353.5239">20786 10592,'0'0,"0"24,50-24,-25 50,24-25,-24 49,25-24,-25 24,24 1,-49-1,50 0,-50-24,0 0,0-1,0 1,-50 0,50-1,-49-49,49 25,-25-25</inkml:trace>
  <inkml:trace contextRef="#ctx0" brushRef="#br1" timeOffset="176369.3792">20910 10195,'0'0,"25"-50,25 50,-1-74,1 24,24 25,-49 25,0-49,25 49,-26 24,26 26,-25 0,49 49,-24 50,49 24,0 1,1 0,-1-1,0 26,0-50,-24-50,-1 25,-49-50,24 1,-49-26,25-24,-25 0,0 24,-25-49,-24 50,-1 0,-24-26,-50 51,-25-1,50-24,24-25,1-25</inkml:trace>
  <inkml:trace contextRef="#ctx0" brushRef="#br1" timeOffset="180252.9264">10740 15652,'0'0,"75"-99,24-50,0-25,50 0,-25 50,-25 50,-49 49,0 25</inkml:trace>
  <inkml:trace contextRef="#ctx0" brushRef="#br1" timeOffset="180562.0698">11088 15701,'769'-942</inkml:trace>
  <inkml:trace contextRef="#ctx0" brushRef="#br1" timeOffset="181957.0629">29195 12898,'0'0,"-49"-24,98-76,26-24,24 25,25-25,-25 0,25 25,-25 24,-24 51,-51 24,-24 24</inkml:trace>
  <inkml:trace contextRef="#ctx0" brushRef="#br1" timeOffset="182279.1981">29468 12923,'843'-818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39.7093" units="1/cm"/>
          <inkml:channelProperty channel="Y" name="resolution" value="39.79275" units="1/cm"/>
        </inkml:channelProperties>
      </inkml:inkSource>
      <inkml:timestamp xml:id="ts0" timeString="2021-03-17T08:24:08.26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21059 2232,'0'-24,"0"-1,-25 25,25 25,0 24,0-24,0 0,0 24,0 1,0-25,50 24,-50 1,0 0,0 24,0 1,0-1,0 25,50 0,-50-24,0-1,0 1,24-1,-24 0,0 1,50-1,-50 1,0-1,25 25,-25-24,0-1,49 1,-49-26,0 1,0-1,25 26,-25-1,0-24,0 24,0-24,50-1,-50 1,0-25,0 49,25-24,-25-1,0 1,0 0,0-1,0 26,0-26,0 26,0-26,0 1,0 0,0-1,0-24,0 49,0-24,0 0,0 24,0 0,0 1,0-1,0 1,0-1,0 1,0-1,0-24,0-1,0 1,0-1,0 26,0-26,49 51,-49-26,0 0,0-24,0 0,0-1,0 1,0-25,0 24,0-24,0 25,0-1,0 1,0 24,0 1,0 24,0 0,0-24,0-1,50-24,-50-26,0 26,0 0,0-26,0 26,25 0,-25 24,0 25,49 50,-49-50,0-24,25-26,-25 1,0 0,50-1,-50-24,0 25,0-1,0-24,24 25,-24-1,0 1,0 24,50-24,-50-25,0 0,0 49,25-74,-25 25,0 0,0-1,50 51,-50-26,0 26,24-1,-24 25,0-24,50-1,-50-24,0-1,25 26,-25-50,0-1,49-24,-49 50,0 0,0-25,25-1,-25 51,0-26,50 26,-50-1,0-24,25-25,-25 49,0-49,0 0,49 24,-49 26,0-51,0 1,0 0,0 25,25 24,-25-24,0-26,0 1,50 25,-50-25,24 24,-24 1,0-25,25 0,-25 24,0-24,50-25,-50 50,0-1,25-49,-25 75,0-51,24 26,-24-25,0 0,50 24,-50-24,0 0,25-25,-25 74,0-24,25-50,-25 74,0-49,49 25,-49-1,0 1,25 24,-25-24,0 0,50-26,-50 26,0 0,0-26,0 1,24-25,-24 75,0-51,0 1</inkml:trace>
  <inkml:trace contextRef="#ctx0" brushRef="#br0" timeOffset="2050.5976">22498 12526,'0'-49,"0"24,0 0,0 0,0 75,49 49,-49 25,0 50,50 24,-50 1,0 74,50-1,-50 76,0 24,0 25,0-1,0 26,0-25,74 124,-74-199,0 1,0-75,50-74,-50-50,0-25,0-25,0 1,0-1,0-24,0-1,0-74,0 1</inkml:trace>
  <inkml:trace contextRef="#ctx0" brushRef="#br0" timeOffset="4312.1584">23986 2009,'0'25,"-74"25,24 24,0 25,1-24,24-26,-25 26,26-26,24-24,-50 25,50-1,-50-49,50 25,25-25,25 0,-25 0,24 0,1-25,24 25,1 0,-26 0,1 0,-25 0,0 25,24-25,-49-25,0-24,0-1,-25 0,25 26,-24-26,24 25,-50 0,50-24,-50 24,50 0,-24-24,24 24,-50-25,50 1</inkml:trace>
  <inkml:trace contextRef="#ctx0" brushRef="#br0" timeOffset="5155.2358">21853 2356,'-50'0,"50"-49,-24 49,24 25,0 24,0 1,0-1,0 1,0 0,0-1,0 1,0-25,0 0,49-25,1 0,-25 0,-1 0,26-50</inkml:trace>
  <inkml:trace contextRef="#ctx0" brushRef="#br0" timeOffset="5468.3823">22002 2505,'0'0,"0"50,49-50</inkml:trace>
  <inkml:trace contextRef="#ctx0" brushRef="#br0" timeOffset="5880.8091">22299 2183,'0'-25,"0"0,0 50,0 25,0 24,0 25,25 0,-25 1,0-26,25-24,-25-1,0-24,25-25</inkml:trace>
  <inkml:trace contextRef="#ctx0" brushRef="#br0" timeOffset="6386.9793">22523 2257,'0'-25,"0"50,0 25,0 24,0 1,24-1,-24-24,50-1,-50-24,0 25,25-25,-25-1,0-48,0-1,-50-25,25 25,1-24,-26 49,50-25,-25 25,0 0,-24 49,-1-24,75 0</inkml:trace>
  <inkml:trace contextRef="#ctx0" brushRef="#br0" timeOffset="6661.2498">22647 2555,'0'49,"0"-73</inkml:trace>
  <inkml:trace contextRef="#ctx0" brushRef="#br0" timeOffset="7233.1329">22944 2257,'0'0,"0"-25,-24 25,-26 0,25 0,25 50,-25-25,25 0,0 24,0-24,50-25,-25 0,24 0,-24 0,-25 25,25-25,-25 25,0 24,0-24,-25-25,0 0,-24 25,-1-25,50 49</inkml:trace>
  <inkml:trace contextRef="#ctx0" brushRef="#br0" timeOffset="7800.1347">23093 2332,'50'0,"-1"-25,1 25,0 0,-26 0</inkml:trace>
  <inkml:trace contextRef="#ctx0" brushRef="#br0" timeOffset="7980.2329">23192 2480,'25'0,"0"0,25 0,-1 0,1 0</inkml:trace>
  <inkml:trace contextRef="#ctx0" brushRef="#br0" timeOffset="9272.393">24457 2480,'0'25,"0"25,-24-50,-1 0,25-25,0-25,25 50,24 0</inkml:trace>
  <inkml:trace contextRef="#ctx0" brushRef="#br0" timeOffset="10092.8005">24681 2208,'0'0,"0"-25,0-50,0 51,0-1,0 74,0 1,74 24,-49 1,24-1,-49-24,50-1,-50 1,50-50,-50 50,25-50,-25-25,24 0,-24-25,0 1,0-1,0-24,50 24,-50-24,0 24,0 25,25-24,-25 24,49 0,-98 25,24 0,-25 0,1 0,-1 50,-24-50,24 0,0 25,26-25,-26 0,75 0,0 0</inkml:trace>
  <inkml:trace contextRef="#ctx0" brushRef="#br0" timeOffset="14536.9925">25747 1786,'0'-50,"25"50,-50 0,-24 0,-1 50,0-50,-24 25,49-25,0 25,-24-25,49 49,0-24,0 25,0-26,0 26,25-25,-25 24,24 26,-24-26,50 26,-50-1,50 25,-50 1,0-1,49 25,-49-25,0-24,0-26,0-24,25 25,-25-26,74-48,-24-1,49-25,-24 25,24-24,25-1</inkml:trace>
  <inkml:trace contextRef="#ctx0" brushRef="#br0" timeOffset="15354.6568">26343 2009,'0'-25,"0"1,-50 24,50-25,-25 25,0 0,1 0,-26 0,25 0,25 74,0-24,0-1,25 1,-25 24,74-24,-74 0,50-1,-50 1,0-25,25-25,-25 49,0-24,-25-25,-25 0,26 0</inkml:trace>
  <inkml:trace contextRef="#ctx0" brushRef="#br0" timeOffset="15548.0279">26169 2456,'-50'-50,"50"25,25-24,25 49,-25 0,24-25,-24 25,25-50,-1 50,-24 0</inkml:trace>
  <inkml:trace contextRef="#ctx0" brushRef="#br0" timeOffset="15933.526">26541 2084,'0'-50,"0"25,-25 25,25 25,0 25,0 24,0 0,0 1,0-26,0 1,0-25,50-25,-1 49,1-49,0 0,-1 0</inkml:trace>
  <inkml:trace contextRef="#ctx0" brushRef="#br0" timeOffset="16474.6877">26715 2183,'0'0,"0"-25,0-25,24 50,51 0,-50 0,-25 25,24 0,-24 0,0 24,0-24,0 0,-24-25,24 50,-25-50,25-25,0-50,49 51,-49-1,50-25,-50 25,25-24,-25-1,0 100,0-25,0-1,0 1,0 25,25-50,-25 49,49-49,1 0,0 0,-50-24</inkml:trace>
  <inkml:trace contextRef="#ctx0" brushRef="#br0" timeOffset="16762.4347">27112 1935,'0'-25,"24"25,-24 50,75-1,-75 1,25-25,-25 49,0-24,0-1,0-24,0 25,-50-1,25-24,-24-25,49 50,-25-50</inkml:trace>
  <inkml:trace contextRef="#ctx0" brushRef="#br0" timeOffset="17438.1513">27285 1761,'0'-25,"-25"25,25-24,50 24,-25 0,-25-25,49 25,-24 25,-25 24,50 50,-50-24,25 24,-25 25,74 25,-74-75,50 1,-50-26,24 26,-24-26,0-24,-24-25,-26 0,-24 0,-1 0,26 0,-1 50</inkml:trace>
  <inkml:trace contextRef="#ctx0" brushRef="#br0" timeOffset="19366.4826">22126 4043,'-25'0,"0"0,50 0,25 0,-1 0,26 0,-26 0,26 0,-51 0,1 0</inkml:trace>
  <inkml:trace contextRef="#ctx0" brushRef="#br0" timeOffset="19556.6706">22225 4341,'50'0,"24"-50,0 50,-24 0,24 0</inkml:trace>
  <inkml:trace contextRef="#ctx0" brushRef="#br0" timeOffset="20615.179">23168 3770,'0'-24,"0"-1,0 0,0-25,0 75,0 0,-50 0,50 24,-25 26,25-1,-74 25,74-24,-50-26,50 1,-25 0,100-50,-50 0,24 0,26-25,-1 25,0-25,-49 25,25 0,-50-50,0 26,-25-51,25 50,-50-49,26 49,24-24,-50-1,50 25,-50 0,50-24,-24 49,24 25,24 24</inkml:trace>
  <inkml:trace contextRef="#ctx0" brushRef="#br0" timeOffset="21157.8073">23937 4118,'0'0,"0"-25,0 50,0-1,-25-24,0 0,25-24,0-26,25 50,0 0,24 0,1 25,-50 0,-50-25,1 0,24 0</inkml:trace>
  <inkml:trace contextRef="#ctx0" brushRef="#br0" timeOffset="26471.7077">24854 3324,'-49'0,"-1"0,25 0,0 0,-24 0,-26 0,51 0,-1 0,0 0,25 49,0-24,0 25,0-1,0 26,0 49,0-25,50 50,-50 25,49-1,-49 1,75 24,-75-99,0-24,49-25,-49-1,0-24,0 0,50-25,-1-25,1 0,0-24,-1 24,1 25,24-75,1 75,-1-49</inkml:trace>
  <inkml:trace contextRef="#ctx0" brushRef="#br0" timeOffset="27811.7382">25450 3721,'0'-25,"0"0,-25 25,25-50,-50 50,25 25,25 0,-24 25,24-1,0-24,0 0,0 25,0-26,0 26,0-25,0 24,49-24,-49 0,0 25,0-1,0-24,0 0,-25-25,1 49,-1-49</inkml:trace>
  <inkml:trace contextRef="#ctx0" brushRef="#br0" timeOffset="28068.089">25226 4018,'0'0,"0"-49,0 24,25 25,25 0,-25 0,24 0</inkml:trace>
  <inkml:trace contextRef="#ctx0" brushRef="#br0" timeOffset="28588.2156">25722 3597,'-49'0,"49"24,-25 26,25 0,0 24,0 1,0-1,0-24,0-1,0 1,0-25,50-25,-1 24,-24-24,0 0,24 0,1 0</inkml:trace>
  <inkml:trace contextRef="#ctx0" brushRef="#br0" timeOffset="29273.9115">25871 3721,'-25'0,"25"-25,0-25,50 50,-25 0,0 25,-25 0,49 25,-49-1,0-24,-24 25,24-100,24 0,1 1,25-1,-50 25,0-24,0 73,0 51,0-50,25-25,-25 25,24-25,26 49,-25-49,0 0</inkml:trace>
  <inkml:trace contextRef="#ctx0" brushRef="#br0" timeOffset="29585.1308">26243 3497,'25'0,"25"0,-50 75,49-26,-49-24,25 0,-25 25,0-25,0-1,0 1,0 25,0-1,-49 1,24 0</inkml:trace>
  <inkml:trace contextRef="#ctx0" brushRef="#br0" timeOffset="30228.1979">26690 3721,'-50'0,"50"49,25-49,49 0,-24-49,-25 49,0 0,24 0,-24 0</inkml:trace>
  <inkml:trace contextRef="#ctx0" brushRef="#br0" timeOffset="31060.3331">27508 3299,'0'-25,"0"0,0-24,0 24,-49 25,24 0,0 25,25 24,0 26,0-50,0 24,0 1,0-1,0 1,50 24,-50-24,25 0,-25-25,0 24,0-24,0 25,0-26,-50-24,0 0,26 0</inkml:trace>
  <inkml:trace contextRef="#ctx0" brushRef="#br0" timeOffset="31278.7824">27285 3721,'0'0,"0"-25,0-25,50 50,-25 0,24-25,1 25,-1 0,26 0,-26 0,-24 0</inkml:trace>
  <inkml:trace contextRef="#ctx0" brushRef="#br0" timeOffset="31750.0809">27930 3249,'0'-24,"0"-1,-25 25,-24 25,49-1,0 51,-25 24,25 0,0-24,0-26,25-24,-25 25,49-50,-24 25,25-25,-26 0,1 0</inkml:trace>
  <inkml:trace contextRef="#ctx0" brushRef="#br0" timeOffset="32328.5879">28029 3423,'0'0,"0"-25,0-24,0 24,25 25,25 0,-50 25,25 24,-25 1,0-1,0-24,0 25,-50-50,50-25,50 0,-50 0,49 25,-49-74,25 74,-25-74,50-1,-50 50,-50 25,50 25,0 0,-25 25,25-26,0 26,0 0,25-50,-25 24,50-24,-1 0,1 0,-1 0</inkml:trace>
  <inkml:trace contextRef="#ctx0" brushRef="#br0" timeOffset="32606.8436">28649 3299,'-49'0,"74"0,-1 0,1 0,25 0,-1 0,-24-50</inkml:trace>
  <inkml:trace contextRef="#ctx0" brushRef="#br0" timeOffset="33196.4078">28897 3026,'0'0,"0"-25,0 75,0-25,0 24,0 1,0 0,0-26,0 1,0 0,50-25,-50 50,0-75,25-50,-25 51,0-26,25 50,24 0,-49 50,25-50,-25 49,25-49,25 25,-26-25,1 0</inkml:trace>
  <inkml:trace contextRef="#ctx0" brushRef="#br0" timeOffset="33491.6204">29195 2977,'0'0,"-25"0,50 0,-25 24,99 1,-99 25,50-25,-50-1,25 26,-25-25,0 0,0 24,-25 1,0-50,-24 25,24-25,0 0</inkml:trace>
  <inkml:trace contextRef="#ctx0" brushRef="#br0" timeOffset="34167.3363">29369 2629,'0'0,"0"-25,-25 25,50 0,24 0,26-49,-26 49,-24 0,0 0,25 49,-50 1,0 25,49 24,-49 50,50-50,-50 0,49 25,-49-50,50-24,-50 0,25-1,-25-24,0 25,0-26,-25 26,-25-50,1 25,-50-25,-50 50,0-50,-25 74,25-74</inkml:trace>
  <inkml:trace contextRef="#ctx0" brushRef="#br0" timeOffset="34990.2757">21903 5904,'0'0,"0"-25,49 25,1-50,-1 50,1 0,-25 0,24 0</inkml:trace>
  <inkml:trace contextRef="#ctx0" brushRef="#br0" timeOffset="35161.6295">21977 6102,'0'0,"-25"0,50-25,25-24,-1 49,1-50,24 50,25-50</inkml:trace>
  <inkml:trace contextRef="#ctx0" brushRef="#br0" timeOffset="37466.2314">23217 5606,'0'25,"-25"24,25 1,-74-1,49 51,25-51,-74 26,74-50,-25 24,50-49,24 0,-24-25,0 25,25 0,24 0,-24-24,-1 24,-24 0,0 0,-25-25,0-25,0 25,0-24,0 24,0-25,-50 25,50 1,-49 24,49-50,-50 50,50-25,50 25</inkml:trace>
  <inkml:trace contextRef="#ctx0" brushRef="#br0" timeOffset="38040.7892">23887 5556,'0'-49,"0"24,0 0,0 0,-50 25,50 25,-25 25,25-26,0 26,0 24,0-24,0 0,50-1,-50 1,50 24,-50-24,49-25,-49 0,0 49,0-49,-24-25,24 25,-25-25,-25 0,25 0</inkml:trace>
  <inkml:trace contextRef="#ctx0" brushRef="#br0" timeOffset="38250.2277">23763 5904,'0'0,"-25"0,25-50,25 50,0-25,24 25,1 0,-25-50</inkml:trace>
  <inkml:trace contextRef="#ctx0" brushRef="#br0" timeOffset="38666.6908">24135 5531,'0'-24,"0"48,0 26,-50 24,50 1,0-26,0 1,25-25,25 25,-25-50,-1 0,26 0,-25 0,49 0</inkml:trace>
  <inkml:trace contextRef="#ctx0" brushRef="#br0" timeOffset="39236.2232">24358 5680,'0'0,"0"-25,0 1,0-26,25 50,25 0,-26 25,-24 24,0-24,0 0,0 25,-24-1,24-74,24 25,-24-49,25-1,25 1,-50 24,25-25,-25 100,0 24,0-49,0 0,0 24,74-49,-49 0,24 50,-24-50,50 0</inkml:trace>
  <inkml:trace contextRef="#ctx0" brushRef="#br0" timeOffset="39470.0822">24730 5482,'0'-25,"0"50,25-50,0 50,0 24,24-24,-24 50,-25-51,50 1,-50 25,0-25,0-1,-25 1,0 75</inkml:trace>
  <inkml:trace contextRef="#ctx0" brushRef="#br0" timeOffset="39987.7995">25797 5507,'0'0,"-50"0,25 24,-24-24,49 25,-25-25,25 25,99-25,50-50,50-24,-26 24,-49 1,-25 49</inkml:trace>
  <inkml:trace contextRef="#ctx0" brushRef="#br0" timeOffset="41080.8084">27062 5035,'0'-49,"0"-1,0 25,0 1,0 48,-25 1,25 50,-50-26,50 26,-49-26,49 1,-50-1,50-24,0 0,50-25,-1 0,1 0,0 0,-1 0,1 0,0 0,-1 0,-49-50,-25 1,-24-1,49 25,-50-49,1 24,24 1,25 24,-50-25,50 26,25 48</inkml:trace>
  <inkml:trace contextRef="#ctx0" brushRef="#br0" timeOffset="41621.3281">27732 4688,'0'-50,"0"26,0-1,-25 25,0 0,25 25,0 24,0 1,0-1,0 1,0 25,0-26,0 1,0 24,50-49,-50 0,24 24,-24 1,0-25,-24-25</inkml:trace>
  <inkml:trace contextRef="#ctx0" brushRef="#br0" timeOffset="41822.8255">27608 5110,'0'0,"0"-50,0 25,24 1,26 24,-25-50,24 50,1 0,-25 0,24 0</inkml:trace>
  <inkml:trace contextRef="#ctx0" brushRef="#br0" timeOffset="42230.0244">28153 4589,'0'-50,"0"75,0 0,-49 24,49 26,0-1,0 1,0-1,25-24,-25-1,74-24,-49-25,24 75,1-75,-25 0</inkml:trace>
  <inkml:trace contextRef="#ctx0" brushRef="#br0" timeOffset="42812.99">28377 4713,'0'0,"-100"-25,100-25,25 50,-25-24,75 24,-51 0,1 0,25 0,24 0,-74 49,0-24,0 25,0-1,0-24,-25 25,25-25,-24-25,24 24,24-73,-24-1,50 25,-50 0,25-24,-25 24,0 0,25-24,-25-1,-25 75,25 24,0-24,0 0,0 0,0 24,0-24,25-25,24 0,-24 0,0 0,24 0</inkml:trace>
  <inkml:trace contextRef="#ctx0" brushRef="#br0" timeOffset="43008.4662">28997 4688,'0'0,"-25"-25,50 25,24 0,-24 0,0 0</inkml:trace>
  <inkml:trace contextRef="#ctx0" brushRef="#br0" timeOffset="43592.9046">29195 4366,'0'-25,"0"50,0-1,0 51,0-26,50 1,-50 0,0-1,25 26,-25-51,0 1,0-50,0 1,0-26,0 25,0-24,49 24,-24 25,0 0,-25 25,49-25,-49 49,25-49,-25 50,25-50,0 0,24 0,1 0,-25-50</inkml:trace>
  <inkml:trace contextRef="#ctx0" brushRef="#br0" timeOffset="43847.9902">29518 4291,'0'0,"0"-25,24 25,1 0,25 50,-25 0,-1-1,-24 1,75-1,-75 1,0 0,0-26,0 26,-75 24,26-24,-1 25</inkml:trace>
  <inkml:trace contextRef="#ctx0" brushRef="#br0" timeOffset="44888.1958">22076 7193,'-49'0,"24"0,74 0,-24-24,0 24,25 0,-26 0</inkml:trace>
  <inkml:trace contextRef="#ctx0" brushRef="#br0" timeOffset="45054.1571">22051 7466,'25'-49,"50"49,-1-50,0 50,1-50</inkml:trace>
  <inkml:trace contextRef="#ctx0" brushRef="#br0" timeOffset="49413.8212">22920 6772,'0'-25,"24"25,-24-25,0 0,0-24,-49 49,24 0,25 24,0 1,0 0,0 25,0-1,0 26,0-26,0 26,0-26,0 1,0 0,0-1,50 1,-50-25,0-1,0 26,0-25,0 0,0-1,-50-24,25 0,25-24</inkml:trace>
  <inkml:trace contextRef="#ctx0" brushRef="#br0" timeOffset="49644.7239">22796 7193,'0'-24,"-50"24,50-50,25 25,0 25,-1-49,26 49,0 0,-26-25</inkml:trace>
  <inkml:trace contextRef="#ctx0" brushRef="#br0" timeOffset="50150.0975">23143 6672,'0'0,"0"-24,0 48,-75 26,75 0,0 24,0 1,0-1,0 0,0 1,25-26,-25-24,25 25,25-50,-26 49,1-49,25 0,-25 0,24 0,1 0</inkml:trace>
  <inkml:trace contextRef="#ctx0" brushRef="#br0" timeOffset="50749.1472">23366 7045,'-50'-25,"50"-25,-24 50,24-25,0 1,49-26,-24 50,0 0,24 25,-49 0,0-1,0 26,0-25,0 0,0 24,-24-24,24-50,24-24,1-26,25 26,-50 24,0 0,0 50,-25 0,25-1,0 26,50 0,-1-26,-24-24,25 0,-1 0</inkml:trace>
  <inkml:trace contextRef="#ctx0" brushRef="#br0" timeOffset="51032.3924">23837 6896,'0'0,"-25"0,50 0,25 0,-25 0,0 0,-1 0,26 0</inkml:trace>
  <inkml:trace contextRef="#ctx0" brushRef="#br0" timeOffset="51349.7888">23912 6796,'0'0,"0"-24,0 48,0 26,0 0,0 24,0-24,0-25,25-1,-25 26,49-50,-24 0</inkml:trace>
  <inkml:trace contextRef="#ctx0" brushRef="#br0" timeOffset="51869.9323">24085 6648,'0'0,"0"-50,-24 50,24 25,0 24,24-24,-24 25,0 24,25-24,-25 24,0-49,50 0,-25-25,-25-25,0 0,0 1,49-51,-24 75,0 25,-25 25,49-50,-49 24,50-24,-50 50,25-50</inkml:trace>
  <inkml:trace contextRef="#ctx0" brushRef="#br0" timeOffset="52164.9053">24333 6573,'0'0,"50"0,0 0,-26 0,26 75,-25-26,-25 1,49-1,-49 1,0 0,0 24,0-24,0-1,-74 1,0 24,-26 1</inkml:trace>
  <inkml:trace contextRef="#ctx0" brushRef="#br0" timeOffset="52995.7319">24904 6796,'-25'0,"50"0,25 0,49 0,0-49,-49 49,24-50,-24 50,-26 0,-24-25</inkml:trace>
  <inkml:trace contextRef="#ctx0" brushRef="#br0" timeOffset="54002.2529">25698 6325,'0'0,"0"-25,0-24,0 24,-50 25,25 0,0 50,25 24,0-49,0 24,0 1,0 24,0-24,25 0,-25-26,50 26,-50-25,49 24,-49 1,0-25,0 0,-24-25,-51 0,50 0,-24 0</inkml:trace>
  <inkml:trace contextRef="#ctx0" brushRef="#br0" timeOffset="54198.7288">25499 6697,'0'0,"-25"0,25-25,50-24,-25 49,0 0,49-25,-24 25,-1 0,1-50</inkml:trace>
  <inkml:trace contextRef="#ctx0" brushRef="#br0" timeOffset="54556.3109">25995 6251,'0'-25,"-49"25,49 25,0 0,0 24,-25 26,25-26,0 1,0-1,0 1,74 0,-24-50,-50 24,74-24</inkml:trace>
  <inkml:trace contextRef="#ctx0" brushRef="#br0" timeOffset="55156.2391">26144 6350,'0'0,"0"-25,0 0,0-24,50 49,-1 0,-24 0,-25 25,25-25,-25 49,0-24,0 0,0 24,0-24,-50 25,50-75,25-25,0 1,-25 24,50 25,-50-74,0 49,24 25,-24-25,-49 25,49 50,0 24,0-24,0 24,49-74,26 25,-26-25,-24 0</inkml:trace>
  <inkml:trace contextRef="#ctx0" brushRef="#br0" timeOffset="55442.4742">26516 6077,'0'0,"-49"0,49-25,24 25,51 50,-50-25,-25 24,49-24,-49 0,50 25,-50-26,0 1,0 25,0-1,-25 1,-49 49,-26-24</inkml:trace>
  <inkml:trace contextRef="#ctx0" brushRef="#br0" timeOffset="56476.8579">23267 8458,'-50'0,"25"0,1 0,98 0,0 0,26-49,48-1,-48 25,24 25,-75-74,-24 74</inkml:trace>
  <inkml:trace contextRef="#ctx0" brushRef="#br0" timeOffset="58246.4029">27608 5581,'0'0,"0"-25,24 25,26 50,-25-50,49 0,-49 0,0 0,24 0,-49-25,50 25,-50-74,25 24,24 0,1 50,-25 0,25 0,-1 0,1 0,24 0,-49 0,0 0,24 0,26 0,49-99,-25 74,0-24,-24-1,-1 25,-24 25,24-49,-49 49,0 0,0 0,24 0,1-25,-25 25,24 0,1 0,24-50,-24 50,-25 0,-25-24</inkml:trace>
  <inkml:trace contextRef="#ctx0" brushRef="#br0" timeOffset="67612.6362">24780 7615,'-50'0,"25"0,1 0,-1 0,-25 0,25 0,25 50,-49-50,49 24,-75-24,75 25,-49-25,49 25,25 25,24-1,-49 1,75 49,-75 50,49 0,-49 24,99-24,-99-50,75-24,-75-50,49 24,1-24,0-25,-25 0,24-50,1 26,-1-26,26 0,-26 26,-24-26</inkml:trace>
  <inkml:trace contextRef="#ctx0" brushRef="#br0" timeOffset="68180.5005">25152 7739,'0'0,"0"-50,-50 50,26 0,-1 0,-25 0,50 50,0-25,0 24,0 1,0 0,25 24,0-49,24 25,-49-26,50 1,-50 50,0-26,0 26,-50-51,26-24</inkml:trace>
  <inkml:trace contextRef="#ctx0" brushRef="#br0" timeOffset="68444.1927">25003 8186,'-25'-25,"1"25,73 25,-98-75,73 50,1-50,25 50,24-74,-24 49,-1 25,1-74,-25 74,-25-25</inkml:trace>
  <inkml:trace contextRef="#ctx0" brushRef="#br0" timeOffset="68839.7017">25474 7640,'0'-50,"-24"100,24-25,0 24,0 26,0-1,0-24,24-1,1 1,25-50,-50 50,49-50,1 49,-25-49</inkml:trace>
  <inkml:trace contextRef="#ctx0" brushRef="#br0" timeOffset="69424.9318">25673 7789,'0'-50,"-25"50,25-25,0 0,0-24,25 49,24 0,-24 0,-25 25,25-25,-25 49,0-24,0 0,0 49,0-24,-25-25,25 24,-25-49,25-49,0 24,0 0,25-25,-25 1,50 49,-50-50,0 1,0 24,0-25,0 75,0 0,0 0,0-1,0 26,0-25,49-25,-49 49,25-49,25 50,0-50,-50-25,49 25</inkml:trace>
  <inkml:trace contextRef="#ctx0" brushRef="#br0" timeOffset="69666.9774">25946 7491,'0'0,"-25"0,50 0,0 0,24 0,-24 0,0 50,24-26,-24 26,-25-25,50 0,-50 24,0-24,0 0,-50 24,25 26,-24-26</inkml:trace>
  <inkml:trace contextRef="#ctx0" brushRef="#br0" timeOffset="70422.6587">26541 7565,'0'0,"-25"0,0 0,-24 0,74 0,24 0,50-49,-24-1,-26 25,-24 25,25-49,-1 49,-49-25,25 25</inkml:trace>
  <inkml:trace contextRef="#ctx0" brushRef="#br0" timeOffset="72358.4941">27409 6821,'0'0,"0"-25,0 1,0-26,-25 50,-24 0,24 50,25-26,0 26,0 0,0 24,0-24,0-1,25 26,-25-26,49-24,-49 25,0-1,25-49,-25 50,0-25,-25 0,1-25</inkml:trace>
  <inkml:trace contextRef="#ctx0" brushRef="#br0" timeOffset="72584.8617">27236 7144,'0'0,"0"-50,-50 50,124 0,-49 0,25-25,-25 25,24-49,1 49,24-75</inkml:trace>
  <inkml:trace contextRef="#ctx0" brushRef="#br0" timeOffset="72898.6253">27756 6672,'0'-49,"-24"49,24 25,-25-1,25 26,0 24,0 1,0-1,0 1,0-26,0 1,99-25,-49-25,-1 49,1-49,-25 0,24 0</inkml:trace>
  <inkml:trace contextRef="#ctx0" brushRef="#br0" timeOffset="73459.8117">27930 6796,'0'0,"-50"0,50-24,25 24,-25-50,75 50,-26 0,1 25,-25 24,-25-24,0 25,0-25,0 24,0-24,-50 25,0-25,50-50,0 0,50-25,-50 26,50-1,-50-25,25 25,-25 0,0-24,49 49,-49-50,0 25,-25 25,1 25,24 0,0 25,0-26,0 1,0 25,24-25,-24 0,50-25,0 49,-26-49,51 0</inkml:trace>
  <inkml:trace contextRef="#ctx0" brushRef="#br0" timeOffset="73648.3454">28401 6722,'0'0,"25"0,0 0,0-25,0 25,24-49</inkml:trace>
  <inkml:trace contextRef="#ctx0" brushRef="#br0" timeOffset="74172.8172">28699 6375,'0'0,"0"-50,0 25,50 125,-50-51,24 1,-24-1,50 1,-50 0,0-1,25 1,-25-75,0 0,0-49,0 24,0 25,25 1,49 24,-74 24,0 26,25-50,-25 50,25-50,24 24,-24-24,0 0</inkml:trace>
  <inkml:trace contextRef="#ctx0" brushRef="#br0" timeOffset="74452.0688">29071 6276,'0'-25,"0"50,50-25,-25 49,-1-24,26 25,-25-1,-25-24,49 25,-49 24,0-49,0 0,0-1,-24 26,-51-25,26-25</inkml:trace>
  <inkml:trace contextRef="#ctx0" brushRef="#br0" timeOffset="75074.0999">29121 5904,'-25'0,"25"-25,25 25,24-50,1 50,24-25,-49 25,0 0,25-49,-1 49,-49 74,25 1,-25-1,50 0,-50 26,49-1,-49 0,25 25,-25-25,50-24,-50-1,49 0,-49-24,25-25,-25 25,0-1,0 26,0-51,-50 26,-24-25,-25 24,0 1,-1 0,51-50,-26 74</inkml:trace>
  <inkml:trace contextRef="#ctx0" brushRef="#br0" timeOffset="76042.5598">22399 10145,'-25'0,"50"0,24 0,-24 0,25 0,-26-25,26 25,0-49,-26 49</inkml:trace>
  <inkml:trace contextRef="#ctx0" brushRef="#br0" timeOffset="76222.642">22399 10492,'0'0,"24"-24,26-26,0 50,-1-25,26 25,49-74</inkml:trace>
  <inkml:trace contextRef="#ctx0" brushRef="#br0" timeOffset="76754.6879">23788 9475,'-50'-49,"0"49,26 0,-1 0,25 49,0 1,0 24,0 26,0 24,0 74,74-24,-24-25,-50-75,49-24,-49-1,0-24,0 0,-24 24,-26-49,0-24</inkml:trace>
  <inkml:trace contextRef="#ctx0" brushRef="#br0" timeOffset="76941.6563">23540 10344,'-75'-50,"75"0,75 150,-125-200,50 26,74 49,-24 25,0-49,-1 49,1 0,24-50</inkml:trace>
  <inkml:trace contextRef="#ctx0" brushRef="#br0" timeOffset="77305.0314">24160 9500,'0'0,"-50"0,25 0,25 99,0 50,0 0,0 0,25-50,25-49,-1-25,26 24,-26-49,1 0,-25 0</inkml:trace>
  <inkml:trace contextRef="#ctx0" brushRef="#br0" timeOffset="77820.0457">24259 9872,'0'0,"0"-49,-25 49,50-50,0 50,24-25,1 25,0 0,-50 25,0 0,0 0,0 24,0 1,0-1,0-24,-50 25,50-75,0 0,0 0,25 1,-25-26,25 25,-25 0,0-24,49 49,-49-25,0 50,0 24,-25 1,25 24,0-49,0 25,25-50,-25 50,50-50,24 0,-24 0</inkml:trace>
  <inkml:trace contextRef="#ctx0" brushRef="#br0" timeOffset="78044.2683">24681 9823,'0'0,"-75"0,75 24,50-24,-1 0,1-24,0 24,24-25,-49 25,-25-50,0 25</inkml:trace>
  <inkml:trace contextRef="#ctx0" brushRef="#br0" timeOffset="78312.6324">24805 9624,'-50'0,"100"0,-75 0,25 50,25-1,-25 1,0-25,49 49,-49-49,0 0,25-25,-25 74,25-74</inkml:trace>
  <inkml:trace contextRef="#ctx0" brushRef="#br0" timeOffset="78748.9845">25053 9451,'-50'-50,"100"100,-75-100,25 75,74 24,-74 26,25-26,-25 1,50-25,-50 24,25-24,-25 0,0-50,0 0,0-24,49-1,-49 25,25 25,0 0,-25 25,74 25,-74-25,50 24,-1-24,-24-25</inkml:trace>
  <inkml:trace contextRef="#ctx0" brushRef="#br0" timeOffset="79025.8601">25350 9252,'0'0,"50"0,24 0,26 0,24 25,-50 25,0-1,1 1,-75-1,25 1,-25 0,0 24,-25 0,-50 1,1 24,49-49,-24-26,-1-24</inkml:trace>
  <inkml:trace contextRef="#ctx0" brushRef="#br0" timeOffset="79517.9737">26020 9451,'50'-50,"-1"50,26-74,-1 49,1 25,-26-50,1 50</inkml:trace>
  <inkml:trace contextRef="#ctx0" brushRef="#br0" timeOffset="80246.3451">26764 8855,'0'0,"0"25,0 0,-74-25,49 0,25-50,0 25,50 1,-26 24,1 0,25 0,-25 0,-1 0,26 49,-50 1,50-1,-50 1,0 0,0 24,-50 1,0-26,26-24,-1-25,-25 0,50-25,0 0,0-24,25 49,25-50,-1 50,-24 0,25 0,-26 0,1 0,25 0</inkml:trace>
  <inkml:trace contextRef="#ctx0" brushRef="#br0" timeOffset="80588.6977">27409 8508,'0'0,"0"-50,-49 50,24 0,25-49,-25 49,25 25,0 24,0 26,25-26,49 50,-24-24,-1 24,1-25,-25 1,-25-25,49-1,-49 1,0-25,-49-25</inkml:trace>
  <inkml:trace contextRef="#ctx0" brushRef="#br0" timeOffset="80966.1484">27335 8979,'25'-49,"-50"98,99-148,1 74,-26-24,-24 49,25-75,-26 26,26 24,-50 0,50-25,-50 26,0-1,0-25,0 1,0 24,-50 25,25 49,25 1,0 24,25 1,0-1,24 1,-24-51,25 1,-25-25,-1 75,26-75,-25 0</inkml:trace>
  <inkml:trace contextRef="#ctx0" brushRef="#br0" timeOffset="81426.2131">27856 8607,'-25'-49,"50"98,-50-123,99 24,-49 50,49 0,-49 0,-25 25,50 0,-50 0,0 24,0 26,-25-51,0 1,0-25,25 50,0-75,0-25,0 26,25-26,-25 25,25 0,-25-24,50 49,-50-50,25 50,-25 50,49-50,-49 49,50-49,-50 25,25-25,49 0</inkml:trace>
  <inkml:trace contextRef="#ctx0" brushRef="#br0" timeOffset="81656.1918">28277 8260,'0'-25,"0"50,25-50,25 25,-25 50,24-1,1 1,-25 24,-25-24,0-25,0 24,0 26,-50 49,-24-25</inkml:trace>
  <inkml:trace contextRef="#ctx0" brushRef="#br0" timeOffset="82193.8571">28873 8434,'0'-25,"-50"25,25 0,25 49,-49-49,49 25,-25-25,50 0,24 0,50-25,-24-24,-1 49,-24-50,0 50,24-49</inkml:trace>
  <inkml:trace contextRef="#ctx0" brushRef="#br0" timeOffset="82424.3349">28823 8260,'-25'-74,"50"148,0-148,24 123,-24 1,25-1,-25 1,24 24,-24-24,25 0,-50-1,49-49,-24 0,25 0</inkml:trace>
  <inkml:trace contextRef="#ctx0" brushRef="#br0" timeOffset="82760.2281">29567 7739,'0'0,"0"-50,-25 50,-24 0,49-24,-25 24,0 0,25 74,0-49,0 24,25 1,25 24,-26-24,51 25,-50-26,24 26,-49-26,50-24,-50 25,0-1</inkml:trace>
  <inkml:trace contextRef="#ctx0" brushRef="#br0" timeOffset="82933.8004">29369 8210,'25'-49,"-50"98,74-148,-24 99,25-49,-1 49,1-50,0 50,-26-25,26-25</inkml:trace>
  <inkml:trace contextRef="#ctx0" brushRef="#br0" timeOffset="83186.3317">29840 7590,'0'-49,"0"98,-25-98,25 73,0 26,0 49,25-24,25 24,-1-50,1 1,-1 0,1-50,0 49,-50-24,49-25</inkml:trace>
  <inkml:trace contextRef="#ctx0" brushRef="#br0" timeOffset="83705.9369">30088 7714,'0'0,"0"-49,0-1,25 50,24 0,-24 0,25 0,0 25,-50 0,0-1,0 26,0-25,0 0,-25 24,25-24,-50-25,50-50,25 1,-25-1,0 1,25-1,-25 0,49 50,-49-49,0 24,0 50,0 24,0 1,0 0,0-1,50 1,-50-25,50-25,-50 49,49-49,1 0,-1 0</inkml:trace>
  <inkml:trace contextRef="#ctx0" brushRef="#br0" timeOffset="83906.0863">30659 7640,'-50'-50,"100"100,-50-100,24 50,-24-25,50 25,0 0,-50-24</inkml:trace>
  <inkml:trace contextRef="#ctx0" brushRef="#br0" timeOffset="84379.8014">30733 7144,'0'0,"0"-25,25 25,-25 74,49-24,-49 24,50-24,-50 24,50-24,-50 0,0-26,24-24,-24 50,0-75,0 0,0-24,0 24,0 0,0-24,25 49,25 24,-25 26,24 0,-24-50,-25 49,25-49,24 0</inkml:trace>
  <inkml:trace contextRef="#ctx0" brushRef="#br0" timeOffset="84652.4102">31006 6945,'0'0,"0"-24,0-26,74 50,-24 25,-1 24,1 75,-50 25,50-50,-1 25,-49-24,0-26,0 0,0-24,0 0,-24-1,-26 1,0-1,25 1</inkml:trace>
  <inkml:trace contextRef="#ctx0" brushRef="#br0" timeOffset="127462.0433">22299 11162,'0'-25,"50"25,-25 0,0 0,24 0,-24 0,25 0,-1 0,26 0,-26 0,1 0,-25-49,0 49,24 0,-24 0,49 0,-49-25,25 25,24 0,-24-50,-1 50,1 0,0-25,-1 25,26 0,-26-49,1 49,-1 0,1 0,0-25,-1 25,-24 0,25-50,-1 50,26 0,-1-24,1 24,-1 0,0-50,1 50,-26 0,26-25,-1 25,-24 0,49-49,-49 49,-1 0,1-50,-1 50,1 0,25-25,-26 25,1 0,-1-49,1 49,0 0,49-25,-25 25,1-50,-1 50,25-25,0 25,25-74,-24 74,-1-50,25 50,-25-49,0 49,25-50,-49 50,-1 0,1-25,24 25,25-49,-50 49,1-50,-1 50,25-25,1 25,-26-49,0 49,1-25,-26 25,1 0,0 0,24-50,25 50,-24 0,49-49,-25 49,25 0,0-50,-25 50,-24-25,-1 25,0-49,-24 49,49-25,-49 25,24-50,1 50,-1-49,1 49,-26-25,1 25,24 0,-24-50,-1 50,1 0,24-25,1 25,-26 0,26-49,-26 49,1-25,0 25,-1-50,26 50,-26-24,1 24,0 0,24-50,-24 50,-1 0,-24 0,0-25,24 25,-24 0,0 0,0 0,24-49,-24 49,0 0,25 0,-26-25,26 25,0 0,-1-25,-24 25,0 0,49-50,-24 50,-50-24,49 24,-24 0,25 0,-25-50,0 50,-1 0,76-25,-76 25,1 0,25 0,-1 0,1 0,-25 0,0 0,24 0,1 0,-50-49,49 49,1 0,-25 0,24 0,-49-25,25 25,0 0,0 0,-25-25,-25 25,-49 0</inkml:trace>
  <inkml:trace contextRef="#ctx0" brushRef="#br0" timeOffset="128485.9389">22820 11509,'0'-24,"0"73,0 26,0-1,0-24,0 24,0-49,0 0,0 24,0 1,25-50</inkml:trace>
  <inkml:trace contextRef="#ctx0" brushRef="#br0" timeOffset="128920.8164">22820 11633,'-49'-148,"74"98,-1 248,-48-446,98 199,-24-26,-1 51,1 24,-1 0,-24 0,50 74,-75 0,0 1,0-26,-25 51,-50-26,-24 0,50-49,24-25,25 50,-50-50,50-50,0 1,0 24,0 0,0-25,25 50,-25-24,50 24,-26 0,26 24,-25 1,-25 0,49 25,-49-26,50 26,-25 0,24-26</inkml:trace>
  <inkml:trace contextRef="#ctx0" brushRef="#br0" timeOffset="129125.6845">23316 11633,'0'-24,"0"48,50 1,-50 0,25-25</inkml:trace>
  <inkml:trace contextRef="#ctx0" brushRef="#br0" timeOffset="129484.7228">23540 11187,'0'0,"0"-25,0 0,49 25,-49 25,0 0,25 49,-25-24,0 24,0-24,0-25,0 0,0 24,50-49,-50 50</inkml:trace>
  <inkml:trace contextRef="#ctx0" brushRef="#br0" timeOffset="129888.6971">23763 11137,'0'0,"0"-25,0 50,25 50,-25-26,0 1,49 0,-49-26,0 51,25-75,-25-50,0 25,0 1,-74-26,49 50,-25 0,1 25,49 49</inkml:trace>
  <inkml:trace contextRef="#ctx0" brushRef="#br0" timeOffset="130157.9766">24011 11261,'0'25,"-25"-25</inkml:trace>
  <inkml:trace contextRef="#ctx0" brushRef="#br0" timeOffset="130678.125">24507 10988,'0'0,"0"-49,0 24,-50 25,26 0,-26 0,0 74,50-49,-49-25,49 50,0-25,25-25,-1 0,26 49,0-49,-1 25,1 25,-50-1,0-24,-50 50,25-75,-24 24,-1-24,1 0</inkml:trace>
  <inkml:trace contextRef="#ctx0" brushRef="#br0" timeOffset="131550.1295">25226 10988,'0'0,"75"0,-26 0,1 0,-25 0</inkml:trace>
  <inkml:trace contextRef="#ctx0" brushRef="#br0" timeOffset="131699.5743">25326 11162,'248'0,"-496"0,595 0</inkml:trace>
  <inkml:trace contextRef="#ctx0" brushRef="#br0" timeOffset="132600.4261">26516 10567,'0'0,"0"-25,0 50,-25 49,-24 1,-26 73,1-24,24-49,1-26,49 1,-25-50,50 0,49 0,-24 0,-1 0,1-25,0 25,-1 0,1 0,-1 0,-49-25,25 25,-25-49,0 24,-25-25,25 26,-49-51,49 1,-50 24,50 25,-25-24,25 24,25 50</inkml:trace>
  <inkml:trace contextRef="#ctx0" brushRef="#br0" timeOffset="132886.1913">26913 10840,'-25'0,"50"0,-25 0,74 0,1-50,-1 50,1-50,-1 50</inkml:trace>
  <inkml:trace contextRef="#ctx0" brushRef="#br0" timeOffset="133879.5123">27632 10492,'0'0,"0"-49,-49-1,49 25,25 50,-1 25,26-1,-25 26,24-26,-24 1,-25-25,50 24,-50 1,49-50,-49-25,25-74,-25 74,0-24,0-1,0 0,50-24,-50 49,25 0,-25-24,24 49,-24-50,50 25,-50 1,-50 24,-24 0,49 0,-24 49,-1-49,25 25,0-25,-49 50,74-75</inkml:trace>
  <inkml:trace contextRef="#ctx0" brushRef="#br0" timeOffset="135332.5967">27583 10468,'0'-25,"25"0,49-25,-49 50,24-24,-24 24</inkml:trace>
  <inkml:trace contextRef="#ctx0" brushRef="#br0" timeOffset="138584.4178">26194 10468,'0'-25,"-25"25,0 0,0 0,-24 49,24 51,25-51,-50 50,50 1,0 48,0-24,0-24,25-51,25 1,-25-50,24 50,1-50,24 49,-49-49</inkml:trace>
  <inkml:trace contextRef="#ctx0" brushRef="#br0" timeOffset="139349.331">28228 10021,'0'-25,"-25"25,50 0,0 0,-1 50,26 0,-25-1,-25 26,49 24,-49-25,0 1,0-26,-24 50,-1-49,-25 0,25-1,-49 50</inkml:trace>
  <inkml:trace contextRef="#ctx0" brushRef="#br0" timeOffset="140107.451">28972 9996,'0'-49,"-25"49,25-25,0 0,-25 25,0 0,1 0,24 25,-50 24,50 1,0 25,0-1,0 0,0 1,25-1,-25-24,0-1,25-24,-25 25,0-1,-50-49,25 0,0 0</inkml:trace>
  <inkml:trace contextRef="#ctx0" brushRef="#br0" timeOffset="140265.0131">28699 10443,'372'-199,"-744"398,794-398,-373 150</inkml:trace>
  <inkml:trace contextRef="#ctx0" brushRef="#br0" timeOffset="140586.1543">29319 10071,'0'-75,"-25"75,50 75,-99-150,49 75,25 25,0 25,0-25,-25 24,25 1,0-1,0 1,0-25,50 24,49 1,-74-50,0 0,24 0</inkml:trace>
  <inkml:trace contextRef="#ctx0" brushRef="#br0" timeOffset="141165.6192">29443 10120,'149'-99,"-298"198,298-148,-124 74,-25-1,0 26,0-25,-25 0,25 24,-50-49,50-25,25-24,25 24,-1-74,-49 74,25 25,-25-50,0 25,-25 75,25 0,0-1,0-24,25-25,-25 25,50-25,-1 0,-24 0</inkml:trace>
  <inkml:trace contextRef="#ctx0" brushRef="#br0" timeOffset="141448.4061">29815 9798,'0'0,"25"0,25 49,-1-24,-24 25,-25-1,50 26,-50-1,0 1,0-1,-25-24,0-1,-25 1,1 24,-1 1</inkml:trace>
  <inkml:trace contextRef="#ctx0" brushRef="#br0" timeOffset="143131.0429">23515 12626,'-25'0,"75"-25,-1 25,26-50,-1 1,0 49,1-50,-50 50,0 0,-25 25</inkml:trace>
  <inkml:trace contextRef="#ctx0" brushRef="#br0" timeOffset="143450.1871">23688 12849,'0'-25,"50"25,0-50,49 1,-25 49,-24-50</inkml:trace>
  <inkml:trace contextRef="#ctx0" brushRef="#br0" timeOffset="146648.8331">24978 12080,'0'-25,"0"50,-49 24,49 1,-50 0,25-1,-24 26,24-50,25-1,-50-24,50 50,25-50,25-25,-26 25,26-25,-25 25,0 0,24-49,1 49,-25 0,-25-25,25 25,-25-25,0 0,0-49,-50 24,50 25,-25-24,25 24</inkml:trace>
  <inkml:trace contextRef="#ctx0" brushRef="#br0" timeOffset="147212.8065">25673 11881,'0'-24,"0"-1,-50 25,25 0,25 49,-24 1,24-25,0 0,0 24,0 1,0 24,0-24,49-25,-49 24,0-24,25 25,-25-25,0 24,-50-49,26 0</inkml:trace>
  <inkml:trace contextRef="#ctx0" brushRef="#br0" timeOffset="147415.3284">25450 12204,'74'-75,"-49"75,-124 75,247-150,-123 51,0 24,49 0</inkml:trace>
  <inkml:trace contextRef="#ctx0" brushRef="#br0" timeOffset="147752.1004">25946 11857,'-25'74,"25"-24,25-174,-50 297,25-148,0 25,0-26,0 1,25-25,24 0,26 0</inkml:trace>
  <inkml:trace contextRef="#ctx0" brushRef="#br0" timeOffset="148290.5192">26045 11956,'50'-99,"-100"198,124-198,-24 148,-50-24,0 0,0 0,0 24,-25-24,25 0,-25-25,25-25,0-25,0 1,50 49,-50-50,0 1,0-1,0 75,0 0,0-1,0 26,25-50,-25 50,25-50,-25 24,49-24,1 0,-25 0</inkml:trace>
  <inkml:trace contextRef="#ctx0" brushRef="#br0" timeOffset="148526.4013">26343 11658,'49'-25,"1"75,-149-75,247 100,-123-51,25 26,-50-25,25 24,-25-24,0 0,0 49,0-49,-50 0,25 49</inkml:trace>
  <inkml:trace contextRef="#ctx0" brushRef="#br0" timeOffset="149026.1688">26938 11832,'-25'0,"-25"0,100 0,0 0,49-25,0 0,25-24,-49 49,-1-75,-49 75</inkml:trace>
  <inkml:trace contextRef="#ctx0" brushRef="#br0" timeOffset="149791.9236">27806 11534,'0'0,"-25"0,25-25,0 50,25 0,0 25,24 24,-24-24,25-1,-25 1,24-1,1-73,-50-1,0-25,0 1,0-1,0 0,25-24,-25 24,49 1,-49 24,25 25,-25-50,0 1,-25 98,-74-24,25 25,-1-1,1-49,24 25,1-25,-1 0,75 0,49 0</inkml:trace>
  <inkml:trace contextRef="#ctx0" brushRef="#br0" timeOffset="150270.6833">28947 11187,'0'0,"0"-50,-25 50,25-25,-25 25,1 0,-26 0,25 0,25 75,0-1,0-24,0 24,0 1,25-26,-25 1,0-25,25 24,-25-24,0 25,0-1,-25-49</inkml:trace>
  <inkml:trace contextRef="#ctx0" brushRef="#br0" timeOffset="150671.6943">28550 11534,'546'-397,"-1092"794,1092-769,-571 397,25 0,0 49,0 1,0-1,0-24,0-1,25-24,25 25,-26-50,1 24,25-24,-1 0,-24 0,0 0</inkml:trace>
  <inkml:trace contextRef="#ctx0" brushRef="#br0" timeOffset="151181.4219">29344 11336,'25'-174,"-50"348,75-348,-1 174,-49 25,0 25,0-1,0 1,0-25,0 24,-25-24,25-50,0 0,25-24,-25 24,25-25,-25 26,25-26,-25 25,0 75,0 24,0-49,49 0,1 24,0-49,-1 0,-24 0,0 0</inkml:trace>
  <inkml:trace contextRef="#ctx0" brushRef="#br0" timeOffset="151412.8129">29766 11013,'-25'-25,"50"50,-1-50,1 100,25-26,-25 1,-25 0,49-1,-49 1,0-25,0 0,0 24,-74-24,24 25,-24-1</inkml:trace>
  <inkml:trace contextRef="#ctx0" brushRef="#br0" timeOffset="153193.832">22696 14039,'25'0,"0"-24,25 24,-26 0,26-25,0 25,24-50,-24 50</inkml:trace>
  <inkml:trace contextRef="#ctx0" brushRef="#br0" timeOffset="153369.4162">22771 14188,'99'-74,"-198"148,272-148,-73-1,-26 75</inkml:trace>
  <inkml:trace contextRef="#ctx0" brushRef="#br0" timeOffset="154412.0511">23763 13494,'0'-25,"-50"25,25 0,1 0,-26 0,50 25,-25-25,25 74,0-49,0 25,25-1,-25 26,50 24,-50 0,49-25,-49-24,0 0,25-1,-25-24,0 0,0 24,-50-24,26-25,-26 0,25 0</inkml:trace>
  <inkml:trace contextRef="#ctx0" brushRef="#br0" timeOffset="154622.1515">23515 13990,'-25'-50,"50"100,0-174,49 124,0-25,1 25,-1-50,-49 50,0 0</inkml:trace>
  <inkml:trace contextRef="#ctx0" brushRef="#br0" timeOffset="154960.7062">24135 13395,'0'0,"0"-25,-25 25,0 0,25 49,0 26,0 24,0 0,0 0,0 1,0-51,75-24,-26 25,-24-50,25 24,-1-24</inkml:trace>
  <inkml:trace contextRef="#ctx0" brushRef="#br0" timeOffset="155497.8384">24234 13767,'0'-25,"0"50,0-100,0 50,50 25,-50-24,74 24,-49 0,-25 74,0-49,0 24,0-24,0 0,-25 25,0-50,25-75,0 26,0 24,50-25,-50 25,50 1,-50-51,49 75,-74 0,25 50,0-25,0 49,0-49,0 0,50-25,-25 49,0-49,24 0,-24 0,0 0</inkml:trace>
  <inkml:trace contextRef="#ctx0" brushRef="#br0" timeOffset="155709.2717">24730 13667,'248'-124,"-223"100,-298 172</inkml:trace>
  <inkml:trace contextRef="#ctx0" brushRef="#br0" timeOffset="155984.0707">24854 13444,'-49'0,"98"0,-74 50,25-1,25 1,-25 0,50 24,-50-49,25 0,-25 24,49-49</inkml:trace>
  <inkml:trace contextRef="#ctx0" brushRef="#br0" timeOffset="156493.9094">25102 13395,'0'-75,"0"150,0-175,0 125,0 50,0-26,50 1,-50-1,25 1,-25 0,49-26,-49 1,25-25,-25-49,50 24,-50 0,0-25,25 26,-25-26,24 50,26 0,-25 25,24 24,-49 1,25-50,0 0</inkml:trace>
  <inkml:trace contextRef="#ctx0" brushRef="#br0" timeOffset="156766.0714">25474 13122,'0'-25,"0"50,25-50,0 25,49 0,-24 49,24 51,-24-26,0 25,-50-24,24-1,-24-24,0-1,0 26,-49 24,-26-25,-73 50</inkml:trace>
  <inkml:trace contextRef="#ctx0" brushRef="#br0" timeOffset="157712.3429">26119 13370,'-24'0,"-26"0,75 0,24 0,26-25,-1 25,-24-50,-1 50,-24-49,0 49</inkml:trace>
  <inkml:trace contextRef="#ctx0" brushRef="#br0" timeOffset="158697.4613">26814 12750,'0'-25,"0"-25,0 25,-25 25,0 0,0 0,25 50,0-25,0 0,0-1,0 26,0-25,50 24,-50 26,74-1,-74 1,50-1,-50-24,50-1,-50-24,0 0,-25-25,-50 0</inkml:trace>
  <inkml:trace contextRef="#ctx0" brushRef="#br0" timeOffset="158894.9918">26715 13146,'-25'0,"50"0,-1-24,26 24,0-50,-26 50,26 0,-25-25</inkml:trace>
  <inkml:trace contextRef="#ctx0" brushRef="#br0" timeOffset="159269.5834">27161 12725,'0'-25,"-25"25,25 50,0-1,0 26,0-26,0 26,0-51,25 1,-25 25,50-50,-50 25,49-25,-24 0</inkml:trace>
  <inkml:trace contextRef="#ctx0" brushRef="#br0" timeOffset="159848.0443">27310 12849,'0'-75,"0"150,25-174,0 99,-1 0,26 0,-50 49,0 1,0-25,0-1,0 26,0 0,0-75,0-25,0 1,0 24,0-25,25 50,-25-49,0 24,0 74,0-24,0 0,49-25,-49 25,50-25,-50 49,50-49,-1 0,-24 0,-25-24</inkml:trace>
  <inkml:trace contextRef="#ctx0" brushRef="#br0" timeOffset="160125.8143">27632 12526,'-24'0,"48"0,-24 0,25 0,25 25,-25 25,24-25,-24 24,25 1,-50-1,49 1,-49 0,0-26,0 1,0 0,0 25,-49-1,-1 1</inkml:trace>
  <inkml:trace contextRef="#ctx0" brushRef="#br0" timeOffset="160959.0201">25202 14833,'-50'0,"25"0,0 0,25-49,-24 49,98 0,25-50,50 0,0-49,24 25,-24 24,-74 1,-26 49</inkml:trace>
  <inkml:trace contextRef="#ctx0" brushRef="#br0" timeOffset="163913.9502">26839 13742,'-75'0,"1"0,24 0,25 49,1-49,-26 50,0-50,50 25,-24-25,24 25,0 24,0 1,0-1,0 1,74 24,-74 26,50 24,-50 25,49-50,-49-50,50 1,-50 24,0-49,25 0,-25 25,0-1,24-49,51 0,-26 0,-24 0,0-49,49 24,-24 0,25-49,24-1,0 50,-25-24</inkml:trace>
  <inkml:trace contextRef="#ctx0" brushRef="#br0" timeOffset="165144.6717">27161 13866,'0'0,"0"-25,-25 25,-24 0,24 0,25 50,0 24,0-24,0-1,0 1,0-1,0-24,50 25,-50-1,0-24,0 25,-50-50</inkml:trace>
  <inkml:trace contextRef="#ctx0" brushRef="#br0" timeOffset="165637.1728">26963 14263,'24'-100,"-48"200,98-224,-49 124,25-25,-26 25,1-50,25 50,-25-25,-1 25,26-49,-25 49,-25-25,49 25,-49-25,0-24,0 24,-49 50,49-1,0 26,0 0,0-1,0 1,0-25,49-1,1 51,-25-75,24 25,-24-25,0 0</inkml:trace>
  <inkml:trace contextRef="#ctx0" brushRef="#br0" timeOffset="166154.1449">27583 13965,'25'-74,"-50"148,99-148,-24 74,-25 24,-25 26,0 0,0-26,0 26,0-124,0 24,24 50,-24-50,50 50,-50-49,0 24,-25 25,25 25,0 24,0-24,25 0,25-25,24 0,-24 0</inkml:trace>
  <inkml:trace contextRef="#ctx0" brushRef="#br0" timeOffset="166384.3929">27955 13667,'0'-24,"0"48,25-48,24 48,1 26,0 0,-1-1,-49 1,25-25,-25-1,0 26,0-25,-50 49</inkml:trace>
  <inkml:trace contextRef="#ctx0" brushRef="#br0" timeOffset="166995.1111">28401 13791,'50'-49,"0"49,24-75,0 26,26 24,-26-25,-24 50,-1-24</inkml:trace>
  <inkml:trace contextRef="#ctx0" brushRef="#br0" timeOffset="168630.3529">29418 13122,'50'-50,"-25"25,-25 0,25 25,-25-49,0 24,0 0,-25 25,-25 0,25 0,25 75,0-51,0 26,0 0,25 49,-25 0,25-24,-25-1,74 0,-74 1,25-26,-25 1,0-25,0 0,0 24,0-24,-25-25,-24 0</inkml:trace>
  <inkml:trace contextRef="#ctx0" brushRef="#br0" timeOffset="168803.4151">29344 13568,'273'-198</inkml:trace>
  <inkml:trace contextRef="#ctx0" brushRef="#br0" timeOffset="169116.4135">29914 12998,'-24'-75,"-100"398,272-571,-197 173,49 125,0 24,0 1,0-1,25 1,-1-26,26 1,-25-1,0-49,-25 50,49-50,1 0</inkml:trace>
  <inkml:trace contextRef="#ctx0" brushRef="#br0" timeOffset="169628.6755">30088 13097,'25'-50,"-50"100,50-125,24 75,1 0,-25 0,-25 50,0 0,0-1,0 1,-25-50,25-25,0 0,25 25,-25-49,50 49,-50-50,0 0,0-24,0 124,0-26,0 1,0 0,24 25,26-1,0-49,24 0</inkml:trace>
  <inkml:trace contextRef="#ctx0" brushRef="#br0" timeOffset="169838.6315">30584 12998,'124'-75</inkml:trace>
  <inkml:trace contextRef="#ctx0" brushRef="#br0" timeOffset="170295.6061">30758 12700,'0'-50,"0"249,0-348,0 149,0 74,25-24,-25-25,49 0,-49 24,0-24,25-25,-25 25,25-75,-25 25,0-24,49 49,-24 0,0 25,25 24,-26-24,26-25</inkml:trace>
  <inkml:trace contextRef="#ctx0" brushRef="#br0" timeOffset="170584.2373">31055 12526,'-24'-49,"48"98,1-98,0 49,0 49,24 1,-24 0,-25 24,75-24,-75-26,25 26,-25-25,0 24,0-24,-25-25,-25 50</inkml:trace>
  <inkml:trace contextRef="#ctx0" brushRef="#br0" timeOffset="171067.3291">30981 12080,'0'-75,"0"150,0-199,25 124,49-50,-49 50,0 0,24 0,-24 0,25 0,0-49,-1 49,-24 49,-25 1,50 49,-50 50,74-25,-24 25,-1 0,1-1,-25-48,24-1,1-25,-25 25,-25-49,0 0,49-50,-49 25,-25-25,-49 0,-25 0,-25 0,-75 49,1-49,-25 99,-25 25</inkml:trace>
  <inkml:trace contextRef="#ctx0" brushRef="#br0" timeOffset="172163.0252">23093 16396,'0'0,"25"0,25-50,-26 50,26 0,-50-25,50 25</inkml:trace>
  <inkml:trace contextRef="#ctx0" brushRef="#br0" timeOffset="172355.7723">23143 16570,'173'-100</inkml:trace>
  <inkml:trace contextRef="#ctx0" brushRef="#br0" timeOffset="172876.3162">23862 15751,'0'-25,"-50"25,26 0,-1 0,25 25,0 0,0 24,0 26,0-26,0 1,74 24,-49 26,-25-51,50-24,-50 0,25 49,-25-49,-50-25,25 0</inkml:trace>
  <inkml:trace contextRef="#ctx0" brushRef="#br0" timeOffset="173116.6886">23688 16173,'249'-149</inkml:trace>
  <inkml:trace contextRef="#ctx0" brushRef="#br0" timeOffset="173362.0162">24110 15751,'223'471</inkml:trace>
  <inkml:trace contextRef="#ctx0" brushRef="#br0" timeOffset="173913.0625">24234 15875,'149'99,"-422"-322,521 595,-372-620,273 273,-149-75,0 25,50 1,-50-26,24 50,-24-50,0 100,0-25,0 0,0-1,0 26,25-25,0-25,0 49,24-49,-24 0,0 0,25 0</inkml:trace>
  <inkml:trace contextRef="#ctx0" brushRef="#br0" timeOffset="174150.4268">24780 15801,'74'-75,"-148"150,173-150,-49 75,-25-25,-1 25,26-49,-25 49</inkml:trace>
  <inkml:trace contextRef="#ctx0" brushRef="#br0" timeOffset="174418.7103">24780 15602,'25'0,"24"25,-123-50,148 124,-24-49,-50 0,74-26,-74 26,25-25,-25 0,25-25</inkml:trace>
  <inkml:trace contextRef="#ctx0" brushRef="#br0" timeOffset="174935.9505">25152 15429,'0'0,"0"-25,0 50,0 49,25-24,-25-1,49 1,-49-1,75 1,-75-25,49-25,-49 25,25-25,-25-25,0 0,0 0,0-24,0-1,0 0,25 26,25 24,-1 0,1 49,-1-24,1-25</inkml:trace>
  <inkml:trace contextRef="#ctx0" brushRef="#br0" timeOffset="175203.7499">25598 15230,'397'447,"-794"-894,794 943,-397-446,-49 24,-51 1,1-26,-50 26</inkml:trace>
  <inkml:trace contextRef="#ctx0" brushRef="#br0" timeOffset="175824.0989">24110 15602,'0'-25,"-74"75,74-25,-50 49,50 1,0 24,0 0,0 25,50 0,49-50,-25 26,50-26,25-24,-50-50,1 0,-26 0,-24 0</inkml:trace>
  <inkml:trace contextRef="#ctx0" brushRef="#br0" timeOffset="177206.3889">26715 15429,'-25'0,"-25"0,25 24,-24 26,-1-50,25 25,1-25,-26 0,25 25,0-25,-24 0</inkml:trace>
  <inkml:trace contextRef="#ctx0" brushRef="#br0" timeOffset="177983.5306">27112 15304,'-25'-49,"25"24,25 25,-1 0,-24 50,-49-26,24-24,25-24,0-26,50 25,24 25,-24 0,-1 99,-49-74,0 0,0 25,0-1,-25 26,-24-26,24-49,25 25,-25-25,25-49,0 24,25 25,0 0,24 0,-24 0,0 0,0 0,24 0,-24 0,0 0</inkml:trace>
  <inkml:trace contextRef="#ctx0" brushRef="#br0" timeOffset="178394.0516">27682 15032,'0'-50,"0"25,-50 25,26 0,24 25,-25 25,25-26,0 1,0 25,0 24,0-24,74-1,-74 1,50 0,-50-1,25-24,-25 0,0 25,-50-50,25 0,-24 0</inkml:trace>
  <inkml:trace contextRef="#ctx0" brushRef="#br0" timeOffset="178588.0524">27508 15354,'224'-99</inkml:trace>
  <inkml:trace contextRef="#ctx0" brushRef="#br0" timeOffset="178880.2722">27905 14883,'199'496,"-423"-794,249 100,223 694</inkml:trace>
  <inkml:trace contextRef="#ctx0" brushRef="#br0" timeOffset="179463.7884">28079 15007,'198'74,"-198"-49,-198-124,372 272,-199-173,25-24,0-26,0 0,49 26,-24-51,25 26,-50-1,0 25,-50 25,50 50,0-25,0 24,0-24,0 0,50-25,-50 49,49-49,-24 0,25 0,-25 0</inkml:trace>
  <inkml:trace contextRef="#ctx0" brushRef="#br0" timeOffset="179692.5964">28426 14709,'149'199,"-99"-175,-249-247,398 471,-199-198,0-25,0-1,-50 26,-99 49</inkml:trace>
  <inkml:trace contextRef="#ctx0" brushRef="#br0" timeOffset="180799.6628">29344 14833,'0'-25,"-50"25,1 25,24-25,-25 25,26-25,-1 50,-25-50,0 24</inkml:trace>
  <inkml:trace contextRef="#ctx0" brushRef="#br0" timeOffset="181103.3629">29146 14660,'0'-25,"0"50,24-1,-24 51,50-1,-50 1,99-1,-99-49,75 0,-75 49</inkml:trace>
  <inkml:trace contextRef="#ctx0" brushRef="#br0" timeOffset="182088.1124">29840 14238,'0'0,"0"-25,0 0,-25 25,-24 0,24 0,25 50,0-1,0 1,0 25,25-1,-25 0,74 1,-24-50,-26 24,-24-24,50 0,-50 49,0-49,0 0,-50 24</inkml:trace>
  <inkml:trace contextRef="#ctx0" brushRef="#br0" timeOffset="182298.5903">29766 14660,'0'-50,"0"100,74-125,-24 75,-1-74,26 74,-26-25</inkml:trace>
  <inkml:trace contextRef="#ctx0" brushRef="#br0" timeOffset="182866.6634">30361 14039,'0'0,"-25"0,25-24,-25 24,25 74,0 0,0 26,0-1,0 0,25 25,25-74,-25-1,49 1,-24-50,24 25,0-25,-24 0</inkml:trace>
  <inkml:trace contextRef="#ctx0" brushRef="#br0" timeOffset="183436.4597">30559 14362,'75'-124,"-150"248,224-248,-99 173,-50 1,25 0,-25-1,0 1,0 0,0-1,0-74,-25-24,25 24,0 0,0-24,0 24,49-25,-49 25,0 0,25-24,-25 24,0 0,0 0,-25 25,25 25,-49 50,49-26,0 1,0-25,0 0,0 49,74-74,-49 0,0 0,0 0,24 0,-24 0,0 0</inkml:trace>
  <inkml:trace contextRef="#ctx0" brushRef="#br0" timeOffset="183696.2835">31105 14287,'0'0,"0"-24,50 24,-26 0,1-50,25 50,-25 0,-25-25,49 25</inkml:trace>
  <inkml:trace contextRef="#ctx0" brushRef="#br0" timeOffset="184262.5627">31378 13841,'74'273,"-24"-224,-174-371,248 669,-74-347,-50 50,0-1,0-73,0-1,0 0,0-25,0-24,0 49,0 0,0 1,24 24,1 0,25 49,-25 1,24-50,-49 49,25-49</inkml:trace>
  <inkml:trace contextRef="#ctx0" brushRef="#br0" timeOffset="184525.4754">31700 13692,'100'0,"-200"0,249 25,-99 49,-1-24,1 0,0 24,-50 0,0-24,0 24,0-24,0-25,-75 24,26 1,-1 0</inkml:trace>
  <inkml:trace contextRef="#ctx0" brushRef="#br0" timeOffset="247115.2003">3845 4390,'-25'0,"0"0,75 0,24 0,50 0,50 0,49-49,50 49,-25-99,-50 99,-49 0,-50 0,-24 0,-50 0</inkml:trace>
  <inkml:trace contextRef="#ctx0" brushRef="#br0" timeOffset="247713.941">4192 4614,'0'24,"0"26</inkml:trace>
  <inkml:trace contextRef="#ctx0" brushRef="#br0" timeOffset="248134.7951">3969 4787,'25'0,"24"0,26-25,-1 25,0-24,1 24,-1 0,25-50,-49 50,0 0,-1 0,-24 0,0 0,24 0</inkml:trace>
  <inkml:trace contextRef="#ctx0" brushRef="#br0" timeOffset="251144.3196">14039 3001,'0'0,"-49"0,24 0,0 0,0 0,25 50,-49-50,24 0,25 25,-25-25,-24 0,49 25,0-1,49-24,26 0,49 0,49-24,75 24,75-75,123 75,150-99,24 99,-50-124,-24 124,-100-50,-74 50,-148 0,-51 0,-98 0,-50 0,-100 0</inkml:trace>
  <inkml:trace contextRef="#ctx0" brushRef="#br0" timeOffset="252094.4926">15131 2257,'0'0,"-25"0,25-49,-25 49,25 49,0 75,25 99,-25 50,50-49,-50 24,49-75,-49-74,25-24,-25-25,0-1,0-24,50-25,-50 25</inkml:trace>
  <inkml:trace contextRef="#ctx0" brushRef="#br0" timeOffset="253836.6233">15007 4341,'-50'0,"25"0,25-50,50 50,-25-25,0 25,24 0,-24 0,25 50,-50 0,49-1,-49 1,0-1,0 1,0 0,0-1,0-24,0 0,0-100,0 51,0-26,0 25,0 0,0-24,25 24,-25 0,0-24,50-1,-50 25,0 0,-25 100,25-1,0 1,0-51,25 51,24-50,1-25,0 0,24 0,0 0</inkml:trace>
  <inkml:trace contextRef="#ctx0" brushRef="#br0" timeOffset="254838.8859">14536 1935,'0'-25,"0"-25,-50 50,25 0,0 25,25 0,0 25,0-1,0 26,0-1,0 0,25 26,-25-26,75-24,-75-1,24 1,-24-25,0-1,-24-24</inkml:trace>
  <inkml:trace contextRef="#ctx0" brushRef="#br0" timeOffset="255223.3833">14362 2431,'174'-347,"-348"694,348-620,-174 347,0 1,0-1,0-24,0-1,74-24,0 25,-49-50,0 0,25 0</inkml:trace>
  <inkml:trace contextRef="#ctx0" brushRef="#br0" timeOffset="255727.0976">14684 2183,'100'25,"-100"24,-100-123,200 198,-100-99,0-75,0 25,0 0,49-24,-49 24,50 0,-50-24,0 73,0 26,0-25,25-25,-25 25,24-25,-24 49,75-49,-26 0,1 0,0 0</inkml:trace>
  <inkml:trace contextRef="#ctx0" brushRef="#br0" timeOffset="255973.9718">15081 1935,'-25'794</inkml:trace>
  <inkml:trace contextRef="#ctx0" brushRef="#br0" timeOffset="257774.8155">17711 2530,'0'-25,"0"0,0-24,0 98,0 26,24 24,-24 0,50 1,-50-1,50 0,-50-25,0 26,24-51,-24 1</inkml:trace>
  <inkml:trace contextRef="#ctx0" brushRef="#br0" timeOffset="258502.9117">17760 3746,'-25'-25,"50"50,-50-100,25 50,25 25,0-25,25 25,-26 0,1 0,50 25,-75 0,0 0,0 49,0-24,0-25,0 0,-50 74,50-74,0-75,25 25,-25 0,49-24,-49 24,50-25,-50 1,25 49,-25-25,0 0,0-25,0 100,0 0,-25 24,25-49,0 0,0 24,0-24,50-25,-1 50,1-50,-25 49</inkml:trace>
  <inkml:trace contextRef="#ctx0" brushRef="#br0" timeOffset="258747.2585">18380 3820,'298'-149,"-596"298</inkml:trace>
  <inkml:trace contextRef="#ctx0" brushRef="#br0" timeOffset="259071.44">18554 3597,'-25'0,"25"49,25-98,-50 173,25-50,0-24,50-1,-50 1,0-25,25 0,-25 24,49-24</inkml:trace>
  <inkml:trace contextRef="#ctx0" brushRef="#br0" timeOffset="259669.9601">18827 3423,'25'248,"-50"-496,99 595,-74-272,0-26,0 1,0-25,0 0,25-25,-25 24,0-48,0-26,0 0,0-24,0 49,50 0,-26 25,26 50,-50-25,50 24,-26-24,26-25,-50 25,50-25,-26-25,-24-24</inkml:trace>
  <inkml:trace contextRef="#ctx0" brushRef="#br0" timeOffset="260518.7906">18281 1885,'0'0,"0"-49,-25 49,0 0,1 0,24 24,0 1,0 0,0 25,0-1,0 26,0-26,0 1,49-25,-49 24,0-24,0 0,0 0,-25-25,-49 0</inkml:trace>
  <inkml:trace contextRef="#ctx0" brushRef="#br0" timeOffset="260788.5896">18058 2183,'223'-99</inkml:trace>
  <inkml:trace contextRef="#ctx0" brushRef="#br0" timeOffset="261040.9156">18455 1811,'173'421</inkml:trace>
  <inkml:trace contextRef="#ctx0" brushRef="#br0" timeOffset="261586.533">18604 1984,'124'199,"-397"-571,471 669,-247-421,173 298,-124-224,24 26,-24-1,50-25,-50 25,25 1,-25-26,49 50,-49-25,-24 25,24 50,0 24,0-24,0-25,0-1,24-24,-24 50,50-50,-25 50,24-50,-24 0,0 0,25 0</inkml:trace>
  <inkml:trace contextRef="#ctx0" brushRef="#br0" timeOffset="261825.0878">19124 2009,'199'-74</inkml:trace>
  <inkml:trace contextRef="#ctx0" brushRef="#br0" timeOffset="262133.2329">19273 1860,'-25'-24,"-99"197,323 75</inkml:trace>
  <inkml:trace contextRef="#ctx0" brushRef="#br0" timeOffset="262409.5142">19472 1662,'0'74,"24"1,-247-26,843 224</inkml:trace>
  <inkml:trace contextRef="#ctx0" brushRef="#br0" timeOffset="262662.8766">19794 1513,'50'1067</inkml:trace>
  <inkml:trace contextRef="#ctx0" brushRef="#br0" timeOffset="268232.394">4068 9054,'-50'74,"50"-24,-74-1,24 51,1-1,-1-25,25 25,-24-24,49-26,-25 1,25-25,25-25,24 0,1-25,24 25,1-25,-1 25,1 0,-26 0,-24 0,0 0,-25-49,0 24,0 0,0 0,0-24,0 24,-50-25,50 25,-25 1,25-26,-24 25,24 0,0-24,-50 49,50-50,0 25</inkml:trace>
  <inkml:trace contextRef="#ctx0" brushRef="#br0" timeOffset="268715.7157">4738 9699,'0'0,"0"49,0-24,0 49,0-49,0 0,-50 49</inkml:trace>
  <inkml:trace contextRef="#ctx0" brushRef="#br0" timeOffset="269434.3078">5159 9153,'0'-50,"0"100,50-75,-25 50,24 25,-24-1,25 1,-25-1,24 26,-49-50,25-1,-25 26,0-75,0 0,0-24,0-1,50 1,-50-26,24 26,-24-1,75 0,-75 1,25 24,-1 0,-73 50,-1-25,-49 50,25-50,-1 49,1-49,-1 0,51 25,48-25,51 0,-1 0,-24 0</inkml:trace>
  <inkml:trace contextRef="#ctx0" brushRef="#br0" timeOffset="269734.9927">6276 9376,'74'0,"-148"0,148 50,-74-1,0 26,-50-50,-49 24,25 1</inkml:trace>
  <inkml:trace contextRef="#ctx0" brushRef="#br0" timeOffset="270594.4334">6747 8880,'0'0,"0"-25,0 50,0 25,0 24,0-24,49 24,-49-24,0-25,0-1,0 26,0 0,25-50,-25 24,50-24,-25 0,24 0,-24 0,50-49,-26 49,-49-25,50 25</inkml:trace>
  <inkml:trace contextRef="#ctx0" brushRef="#br0" timeOffset="270852.7502">6821 9153,'174'-99,"-348"198,373-198</inkml:trace>
  <inkml:trace contextRef="#ctx0" brushRef="#br0" timeOffset="271123.0253">6796 8806,'422'-199</inkml:trace>
  <inkml:trace contextRef="#ctx0" brushRef="#br0" timeOffset="276264.0469">7045 9550</inkml:trace>
  <inkml:trace contextRef="#ctx0" brushRef="#br0" timeOffset="277398.2121">3646 10418,'0'-25,"25"25,0 0,25 50,-26-50,1 0,-25-25,50 25,-50-50,25 50,-25-49,24 49,26 0,-25 0,-25 25,49-25,-49 49,50-49,-50 25,25-25,24 0,-24 0,25 0,24-74,-49 24,0 50,24 0,26 0,-50 50,-1-50,51 0,-26 0,26 0,-26 0,1 0,25-50,-26 25,26-24</inkml:trace>
  <inkml:trace contextRef="#ctx0" brushRef="#br0" timeOffset="277635.3469">5234 10096,'198'148</inkml:trace>
  <inkml:trace contextRef="#ctx0" brushRef="#br0" timeOffset="278400.8478">6573 9748,'0'-49,"25"73,25 26,-26 0,1-50,25 0,-1 0,-24 0,25-25,-25 0,-25-25,49 26,-49-1,25 25,-25-50,75 50,-51 0,26 0,-50 25,50-25,24 0,-49 0,24 0,-24-25,25 0,-1-24,-24 24,25-25,-50 26,49-1</inkml:trace>
  <inkml:trace contextRef="#ctx0" brushRef="#br0" timeOffset="302749.6632">11832 8458,'0'50,"0"-25,0 24,0 1,0 24,-25 1,25-26,0 1,0 0,0-26,0 1,0 25,0-25,0 24,0-24,25-25,24 0,26 0,-50 0,-1 0,26 0,-25-25,0 25,-25-49,74 49</inkml:trace>
  <inkml:trace contextRef="#ctx0" brushRef="#br0" timeOffset="303108.7565">11906 8880,'-25'-25,"75"-24,-75 123,75-148,-25 74,24 0,1 0</inkml:trace>
  <inkml:trace contextRef="#ctx0" brushRef="#br0" timeOffset="303455.4489">11881 8558,'-49'0,"98"0,-73 0,48-50,1 50,25 0,-1 0,1 0,0 0,-1 0,-24 0</inkml:trace>
  <inkml:trace contextRef="#ctx0" brushRef="#br0" timeOffset="304414.3111">12898 8409,'0'-25,"-24"25,-1 0,0 0,-25 0,50 74,0-24,-24 49,24-24,0-1,0 0,0 1,0-1,0-49,0 0,0 25,0-1,0-24,0 0,-25-25,25 49,-50-49</inkml:trace>
  <inkml:trace contextRef="#ctx0" brushRef="#br0" timeOffset="304694.8179">12502 8855,'372'-74</inkml:trace>
  <inkml:trace contextRef="#ctx0" brushRef="#br0" timeOffset="305053.0681">13221 8434,'-75'124,"75"-50,0-148,75-50,-150 396,75-197,0-1,0 1,0-26,0-24,0 25,50-1,-25-49</inkml:trace>
  <inkml:trace contextRef="#ctx0" brushRef="#br0" timeOffset="305748.3131">13320 8756,'25'-99,"-50"198,100-198,-51 99,-24 49,0 1,0-25,0 0,0 24,-49-49,49 50,-25-50,25-25,0-25,74 50,-74-49,25 49,-25-50,25 50,-25-25,25 25,-25-49,0 24,0 50,0 24,0-24,0 0,0 25,0-26,49-24,1 0</inkml:trace>
  <inkml:trace contextRef="#ctx0" brushRef="#br0" timeOffset="306042.903">13742 8359,'74'124,"-148"-248,198 298,-124-125,0-24,0 25,0-1,0 1,0-25,-25 24,-74 51</inkml:trace>
  <inkml:trace contextRef="#ctx0" brushRef="#br0" timeOffset="306638.1053">14337 8632,'0'0,"50"0,-25 0,24 0,-24 0,0 0,0 0</inkml:trace>
  <inkml:trace contextRef="#ctx0" brushRef="#br0" timeOffset="306975.2053">14362 8855,'347'-49</inkml:trace>
  <inkml:trace contextRef="#ctx0" brushRef="#br0" timeOffset="307512.3305">15503 8210,'0'0,"0"-24,0-1,-50 25,26 49,24 1,0 24,0 1,0 24,0 0,0-24,0-26,0 1,0-1,0 1,0-25,0 0,0 24,0 1,-50-50,0-25</inkml:trace>
  <inkml:trace contextRef="#ctx0" brushRef="#br0" timeOffset="307770.3058">15205 8756,'397'-149</inkml:trace>
  <inkml:trace contextRef="#ctx0" brushRef="#br0" timeOffset="308067.1875">15801 8285,'173'769,"-148"-769</inkml:trace>
  <inkml:trace contextRef="#ctx0" brushRef="#br0" timeOffset="309018.457">16346 8458,'-25'-24,"25"-1,25 25,25 0,24 0,-74 49,0-24,0 25,0-1,0 1,-24 0,24-1,-25-49,25 25,0-50,25-24,24 24,-24 0,-25-25,50 26,-50-26,24 50,-24-50,0 26,0 48,-24 26,24-25,0 0,0-1,0 26,0 0,49-50,-24 0,25 0,-26 0</inkml:trace>
  <inkml:trace contextRef="#ctx0" brushRef="#br0" timeOffset="309570.1933">17016 8632,'-25'0,"75"-25,-1 25,1-49,0 49,-1-25,-24 25,0-50</inkml:trace>
  <inkml:trace contextRef="#ctx0" brushRef="#br0" timeOffset="309901.3063">17140 8384,'0'-25,"0"50,0 25,25-1,-25 26,0-26,25 26,-25-26,0-24,0 0,0 24,0-24</inkml:trace>
  <inkml:trace contextRef="#ctx0" brushRef="#br0" timeOffset="310792.6414">17636 8062,'0'0,"0"24,0 26,0 49,0 25,0 0,50 0,-50-49,0-26,0-24,0 0,0 24,49-98,-49-1,25 25,-25-24,25 24,25 25,-26 0,1 0,25 74,-50-24,25-50,-25 25,24-25</inkml:trace>
  <inkml:trace contextRef="#ctx0" brushRef="#br0" timeOffset="311141.2646">18157 8111,'99'99,"-198"-198,248 322,-100-123,-49 24,50-50,-50 0,0 26,0-26,0 0,0 1,-50-1,-24 26,-50 24</inkml:trace>
  <inkml:trace contextRef="#ctx0" brushRef="#br0" timeOffset="312161.9727">16098 8260,'0'0,"0"-50,0 26,0-1,-25 25,1 0,-26 0,25 0,0 0,25 74,-49-24,49-25,0 24,-50 26,50 24,0 50,25 49,-25 1,74-51,-24 1,0 0,-26-99,26-1,0-24,-26-25,26 0,-25 0,0 0,24 0,-24-25,0 25,25-49</inkml:trace>
  <inkml:trace contextRef="#ctx0" brushRef="#br0" timeOffset="313763.3505">11931 10418,'-25'0,"25"25,0 24,0 26,0-1,0 1,0-26,0-24,0 25,0-26,0 26,0 0,25-50,49-50,-49 50,-25-25,50 25,-50-25,25 25</inkml:trace>
  <inkml:trace contextRef="#ctx0" brushRef="#br0" timeOffset="314085.0791">11857 10740,'24'-24,"-48"48,98-48,-49 24,24-50,1 50,-50-25,25 25</inkml:trace>
  <inkml:trace contextRef="#ctx0" brushRef="#br0" timeOffset="314386.4596">11906 10517,'-25'-74,"50"148,-50-173,25 74,75 25,-50 0,24-49,1 49</inkml:trace>
  <inkml:trace contextRef="#ctx0" brushRef="#br0" timeOffset="315122.2063">12254 10021,'0'0,"0"50,0-25,-25-25,25-25,-50 25,50-50,0 0,25 50,-25-24,25 24,24 0,1 24,-50 1,74 0,-74 50,0-51,0 26,0 0,-24-1,24-24,-50-25,25 0,25-74,50 74,-1-25,1 25,0 0,-1 0,26 0,-26 25,1-25,-25 49</inkml:trace>
  <inkml:trace contextRef="#ctx0" brushRef="#br0" timeOffset="315589.0565">13097 10120,'-75'-49,"150"98,-150-73,51 48,24 26,0 0,0-1,0 1,24-1,-24 1,50 24,-50-24,50-25,-50 24,49-24,-49 25,0-1,0 1,-49-50,24 0</inkml:trace>
  <inkml:trace contextRef="#ctx0" brushRef="#br0" timeOffset="315909.791">12948 10542,'273'-174</inkml:trace>
  <inkml:trace contextRef="#ctx0" brushRef="#br0" timeOffset="316320.6911">13395 10046,'-25'248,"25"-124,0-273,25-74,-50 694,50-396,24 24,-24-50,25-24,-1-25,26 50,-51-50,1 0,25 0</inkml:trace>
  <inkml:trace contextRef="#ctx0" brushRef="#br0" timeOffset="317245.4524">13717 10368,'0'0,"-50"-24,50-1,0-25,25 50,-25-25,75 25,-1 25,-74 0,25 0,-25 24,0-24,0 0,0 0,-25 24,-25-24,75-99,-25 49,25-25,-25 26,74-26,-74 25,25 0,-25-24,25 49,-25-50,0 75,-25 0,25 0,0 24,0-24,0 0,50-25,-1 0,26 0,-26 0</inkml:trace>
  <inkml:trace contextRef="#ctx0" brushRef="#br0" timeOffset="317538.9771">14213 9996,'149'720</inkml:trace>
  <inkml:trace contextRef="#ctx0" brushRef="#br0" timeOffset="318841.7149">14213 10021,'0'-50,"-25"50,75 0,-1 75,1-25,25 24,-26 25,-24-24,-25 24,0 0,0 0,0 25,-50-25,26 1,-51-26,50-24,-24-50,49 49,-50-49,124-49</inkml:trace>
  <inkml:trace contextRef="#ctx0" brushRef="#br0" timeOffset="319381.2726">14908 10418,'0'0,"-25"0,74 0,1 0,0 0,-26 0,1 0,50 0</inkml:trace>
  <inkml:trace contextRef="#ctx0" brushRef="#br0" timeOffset="319647.1487">14957 10616,'223'-49</inkml:trace>
  <inkml:trace contextRef="#ctx0" brushRef="#br0" timeOffset="320618.2444">15850 10195,'25'0,"-25"-50,74 50,-74-25,50 25,-50-24,25 24,-25-50,0 25,0 0,-50 25,25 0,1 0,24 50,0 0,0 24,0 0,0 26,0 73,0-74,0 1,24-26,-24-24,0-1,0 26,0-51,0 1,0 0,-24-25,-26 0,25 0</inkml:trace>
  <inkml:trace contextRef="#ctx0" brushRef="#br0" timeOffset="320905.011">15776 10691,'397'-174</inkml:trace>
  <inkml:trace contextRef="#ctx0" brushRef="#br0" timeOffset="321610.5356">16644 9897,'0'0,"-25"0,0 0,-24 0,49 25,-25 49,25 100,0 99,0-50,0 0,0-49,25-75,24-24,26-51,74-24,49 0,50 0,149-49</inkml:trace>
  <inkml:trace contextRef="#ctx0" brushRef="#br0" timeOffset="322706.5329">17661 11212</inkml:trace>
  <inkml:trace contextRef="#ctx0" brushRef="#br0" timeOffset="324725.7775">19323 9674,'-75'-50,"75"25,25 25,50 0,-26 0,26 0,-1 100,25-26,-24 50,-26 0,1-25,-50-24,0-1,0 25,-50 25,-49 0,-75 0,26 25,-26 0,-24 0,49-25</inkml:trace>
  <inkml:trace contextRef="#ctx0" brushRef="#br0" timeOffset="357662.5165">16743 10492,'0'0,"0"-49,0 24,0 0,0 0,0-24,50 49,-1 0,-49 25,50-25,-50 49,50-24,-50 0,0 49,0-49,-25 25,0-1,-25 1,26-25,-26 24,50-74,0 1,0-1,50-25,-26 25,26-24,-25 24,0 0,24-24,-24-1,-25 25,0-24,0 73,0 1,0 25,0-1,0 1,0-25,0 0,0-1,25-24,-25 50,74-50,-24 0,-1 0</inkml:trace>
  <inkml:trace contextRef="#ctx0" brushRef="#br0" timeOffset="357956.3414">17338 10492,'249'-49</inkml:trace>
  <inkml:trace contextRef="#ctx0" brushRef="#br0" timeOffset="358370.2321">17462 10269,'0'372</inkml:trace>
  <inkml:trace contextRef="#ctx0" brushRef="#br0" timeOffset="359437.7272">17934 10220,'-25'0,"25"-25,0-25,0-24,25 74,-25-50,49 50,1 0,-25 0,24 50,-49-25,0 24,0 1,0-1,-24 1,24 24,-75-49,50 25,-24-50,24 0,25-25,0 0,50 25,-26 0,1 0,25 0,-1 25,-24 25,25-50</inkml:trace>
  <inkml:trace contextRef="#ctx0" brushRef="#br0" timeOffset="360231.216">18331 9947,'0'-75,"0"150,0-100,0 99,0-24,0 0,0-1,0 1,0-1,0 1,0 0,0-75,0-25,0 1,0-1,49 0,-49 26,50 24,-25 0,-1 24,-24 1,50 0,-50 25,0-26,25 1,25 25,-1-50,1-25,-25 0,24-24,-24 24,-25 0,50 25,-50-50</inkml:trace>
  <inkml:trace contextRef="#ctx0" brushRef="#br0" timeOffset="362090.026">12129 12378,'-24'0,"24"-50,-50 50,50-25,0 75,0 24,0 1,0-1,0-24,0 24,0-24,0-1,0-24,0 0,0 24,0 1,0-25,25-25,49 0,-24-25,0 25,-1-50,1 50,-1 0,-49-24</inkml:trace>
  <inkml:trace contextRef="#ctx0" brushRef="#br0" timeOffset="362494.2886">12080 12650,'0'0,"49"-49,-24 49,0 0,25-25,-25 25,-1 0</inkml:trace>
  <inkml:trace contextRef="#ctx0" brushRef="#br0" timeOffset="362886.1676">12055 12328,'323'-124</inkml:trace>
  <inkml:trace contextRef="#ctx0" brushRef="#br0" timeOffset="364119.3551">12923 11534,'0'0,"-49"0,-1 0,0 0,-24 25,0-25,49 0,-25 0,50 50,0-26,0 26,25-25,-25 0,0 24,0-24,25-25,0 0,74-50,-74 50,-1 0,26-24,-25 24,0 0,-1 0,51 24,-50 26,-25 24,0-49,0 25,0-1,-25-24,0 25,-49-50,49 49,0-49,-25 0,1 0,49-74,25 49,24 25,-24 0,0 0,24 0,-24 0,0 0,-25 50,0-25</inkml:trace>
  <inkml:trace contextRef="#ctx0" brushRef="#br0" timeOffset="364738.3824">13519 12328,'49'-74,"-98"148,123-223,-74 124,0 0,0-24,0-26,-50 75,1 0,49 25,0 25,0 24,0 26,0-1,0 0,0 0,49 0,-49-24,50-26,-50 1,25 0,-25-1,0 1,0-25,0-1,-25-24</inkml:trace>
  <inkml:trace contextRef="#ctx0" brushRef="#br0" timeOffset="365057.0964">13345 12551,'496'-74</inkml:trace>
  <inkml:trace contextRef="#ctx0" brushRef="#br0" timeOffset="365400.7052">14089 12005,'74'968</inkml:trace>
  <inkml:trace contextRef="#ctx0" brushRef="#br0" timeOffset="365963.2073">14114 12526,'173'124,"-173"-173,-198-547,421 1167,-396-596,148 0,298 1,-224-1,-49 0,0-25,0 100,0 0,0-1,0 1,0-25,0 24,50 1,24-25,-49-25,0 0</inkml:trace>
  <inkml:trace contextRef="#ctx0" brushRef="#br0" timeOffset="366422.4988">14635 12229,'-50'-50,"100"100,-50-100,49 75,-24 0,25 24,-50 1,49 0,-49-26,25 26,-25-25,0 0,0-1,0 26,0-25,-25 24,-49-24,49 25,0-50,-24 49</inkml:trace>
  <inkml:trace contextRef="#ctx0" brushRef="#br0" timeOffset="366893.2414">14337 11981,'-124'-50,"74"124,224-98,-397 98,173 0,50 26,-25 24,25 0,0-25,0 0,0-24,25-1,25-49,24 24,50-49,-24 0,-1 50,-25-50,-24 0</inkml:trace>
  <inkml:trace contextRef="#ctx0" brushRef="#br0" timeOffset="367468.7424">15205 12477,'50'0,"-1"0,1 0,-25 0,25 0,-26 0,1 0</inkml:trace>
  <inkml:trace contextRef="#ctx0" brushRef="#br0" timeOffset="367764.0054">15180 12675,'348'0</inkml:trace>
  <inkml:trace contextRef="#ctx0" brushRef="#br0" timeOffset="369016.1035">16123 12278,'-25'0,"25"-24,25 24,25-50,-26 50,26 0,24-25,-24 25,0-50,-25 50,24-24,1-26,-50 25,0 0,-25-24,-25 49,1 0,24 0,25 25,-25-25,25 24,0 26,0-25,0 49,0 1,0-1,0 25,25 25,-25-24,0 24,25-50,-25 0,0-24,0-25,0 24,0 1,0-25,-25-25,-25 0,25 0</inkml:trace>
  <inkml:trace contextRef="#ctx0" brushRef="#br0" timeOffset="369349.253">16197 12700,'546'-99</inkml:trace>
  <inkml:trace contextRef="#ctx0" brushRef="#br0" timeOffset="370194.6903">17115 11881,'0'0,"-74"50,49 0,-25 49,1 50,49 49,-50-24,50-50,25 25,49-50,1-50,74 1,49-50,75 50</inkml:trace>
  <inkml:trace contextRef="#ctx0" brushRef="#br0" timeOffset="447882.0397">4812 11435,'0'-50,"0"75,0 50,0-1,0 0,0 1,0-1,0-24,-25-1,25-24,0 0,0 25,0-26,25-24,0 0,25 0,-1 0,26-74,-26 74,-24 0,0 0</inkml:trace>
  <inkml:trace contextRef="#ctx0" brushRef="#br0" timeOffset="448232.6652">4812 11733,'0'0,"25"0,0 0,-25-25,49 25,-24 0</inkml:trace>
  <inkml:trace contextRef="#ctx0" brushRef="#br0" timeOffset="448624.7285">4812 11485,'-25'0,"50"0,0 0,25 0,-26 0</inkml:trace>
  <inkml:trace contextRef="#ctx0" brushRef="#br0" timeOffset="449037.0278">5184 11286,'50'0,"-25"0,-1 0,1 0</inkml:trace>
  <inkml:trace contextRef="#ctx0" brushRef="#br0" timeOffset="449321.7819">5556 11088,'75'149</inkml:trace>
  <inkml:trace contextRef="#ctx0" brushRef="#br0" timeOffset="450348.2909">6003 11534,'0'-25,"74"-49,-49 49,-25 0,0-24,-50 49,50 25,0-1,-49 26,49 24,0 1,0-1,0 1,25-1,-25 0,0-24,0 24,0-24,0 0,0-26,0 1,-50-25,50 50</inkml:trace>
  <inkml:trace contextRef="#ctx0" brushRef="#br0" timeOffset="450630.6105">5829 11832,'595'-199</inkml:trace>
  <inkml:trace contextRef="#ctx0" brushRef="#br0" timeOffset="450972.0614">6623 11435,'-50'0,"-694"397,1637-298</inkml:trace>
  <inkml:trace contextRef="#ctx0" brushRef="#br0" timeOffset="451352.4548">6772 11534,'223'124,"-223"-99,-372-273,843 397,-421-100,-422-148,769 223,-348-124,-49 25,50-25</inkml:trace>
  <inkml:trace contextRef="#ctx0" brushRef="#br0" timeOffset="456618.2828">5184 13370,'0'49,"0"-24,0 25,0 24,0 1,0-1,-49 25,49-24,0-1,0-24,0-26,0 1,24-25,26 0,0 0,-1 0,26 0,-26-49,26 49,-51 0,26 0</inkml:trace>
  <inkml:trace contextRef="#ctx0" brushRef="#br0" timeOffset="456971.6508">5159 13866,'0'0,"50"-25,0 25,-1 0,1-50,-1 50,26 0</inkml:trace>
  <inkml:trace contextRef="#ctx0" brushRef="#br0" timeOffset="457431.4947">5259 13469,'-25'0,"50"0,-25 0,74 0,-24 0,24-50</inkml:trace>
  <inkml:trace contextRef="#ctx0" brushRef="#br0" timeOffset="457889.1393">5631 13271,'49'0,"-24"0,25 0,-1-50,26 50</inkml:trace>
  <inkml:trace contextRef="#ctx0" brushRef="#br0" timeOffset="458181.7842">6152 12998,'0'49,"0"26,0-199,49 297,-49-148</inkml:trace>
  <inkml:trace contextRef="#ctx0" brushRef="#br0" timeOffset="458778.252">6772 13146,'0'-49,"-25"49,0 0,-49 0,74 49,-25-49,25 75,0-25,0 24,0 0,0 26,0 24,0 24,0-48,0-26,25 0,-25-24,0 0,0-26,0 51,0-50,-75-25,50 0</inkml:trace>
  <inkml:trace contextRef="#ctx0" brushRef="#br0" timeOffset="459047.6091">6449 13791,'447'-74</inkml:trace>
  <inkml:trace contextRef="#ctx0" brushRef="#br0" timeOffset="459786.9973">7342 13171,'-25'0,"-24"50,49 0,-50 24,50 75,-49-25,49 25,0-25,0-25,24 0,26-49,-25-1,49 1,-49-50</inkml:trace>
  <inkml:trace contextRef="#ctx0" brushRef="#br0" timeOffset="460518.5604">7317 13543,'75'-24,"-1"24,-223 24,348-48,-174 48,-25 26,0 0,0 24,0-49,0 0,0 24,-50-49,0 0,50-25,0-24,0 24,25-25,0 50,25-74,-26 49,1 25,-25-49,50 49,-50-50,0 25,-25 75,25-1,0 1,0 0,0-1,0-24,0 0,25-25,24 0,26 0</inkml:trace>
  <inkml:trace contextRef="#ctx0" brushRef="#br0" timeOffset="460801.8771">7813 13271,'199'942</inkml:trace>
  <inkml:trace contextRef="#ctx0" brushRef="#br0" timeOffset="461727.8333">8434 13593,'24'0,"26"0,0-50,-26 50,1 0,25 0,-25 0</inkml:trace>
  <inkml:trace contextRef="#ctx0" brushRef="#br0" timeOffset="462011.6439">8384 13816,'322'0</inkml:trace>
  <inkml:trace contextRef="#ctx0" brushRef="#br0" timeOffset="462909.1133">9550 13395,'0'0,"0"-25,25 25,-25-50,24 50,-24-49,0-1,0-25,0 26,0-1,0 25,-49 25,-1 0,-24 0,49 0,25 50,0 0,-50 24,50 25,0 1,25 24,-25 0,75 24,-75-24,49 25,-49-50,0-24,0-1,0-24,0 24,0-49,-25-25,25 50,-49-50,24 0,-25 0,26-50,24 25,0-24,0 24</inkml:trace>
  <inkml:trace contextRef="#ctx0" brushRef="#br0" timeOffset="463204.9355">9203 13990,'372'-75</inkml:trace>
  <inkml:trace contextRef="#ctx0" brushRef="#br0" timeOffset="463864.4514">10170 13469,'0'-50,"-50"50,-24 75,24-1,1 75,-1 25,50-1,0-49,0-25,0-24,0-25,74-1,-24-49,49 75,1-75</inkml:trace>
  <inkml:trace contextRef="#ctx0" brushRef="#br0" timeOffset="464762.0493">10344 13816,'0'0,"0"-25,24-24,1 49,50 0,-51 49,-24-24,50 0,-50 49,0-24,0 24,0-24,-50-25,1 24,24-49,25 25,-50-25,50-25,50-24,-25 24,24 0,-24-24,0 24,25 25,-50-50,24 50,-24-49,0 24,-49 25,24 74,25-24,0-1,0 1,0-25,0 24,50-24,-26 25,1-50,25 25</inkml:trace>
  <inkml:trace contextRef="#ctx0" brushRef="#br0" timeOffset="465140.1031">10790 14064,'273'-74</inkml:trace>
  <inkml:trace contextRef="#ctx0" brushRef="#br0" timeOffset="466124.1872">11187 13742,'0'-75,"-25"274,50-323,-25 99,-25 124,25-24,0-1,0 0,0 1,0-1,0-49,0 0,0 0,0-50,0-25,0 1,25-1,-25 25,25-24,0 49,24 0,-49 24,25 26,-25 0,0-1,50 1,-50-1,24-49,-24 25,25-25</inkml:trace>
  <inkml:trace contextRef="#ctx0" brushRef="#br0" timeOffset="466471.8438">11485 13593,'148'1042,"-321"-968</inkml:trace>
  <inkml:trace contextRef="#ctx0" brushRef="#br0" timeOffset="467894.8823">5234 15453,'0'0,"-25"0,25 50,0 0,0 24,-25 0,25 1,0-1,0 1,0-1,0-24,0-1,0-24,0 25,25-50,25-25,-1 25,26-25,-51 25,1-50,50 50</inkml:trace>
  <inkml:trace contextRef="#ctx0" brushRef="#br0" timeOffset="468293.8196">5283 15900,'199'-75</inkml:trace>
  <inkml:trace contextRef="#ctx0" brushRef="#br0" timeOffset="468601.7431">5234 15577,'273'-74</inkml:trace>
  <inkml:trace contextRef="#ctx0" brushRef="#br0" timeOffset="469314.3159">6003 15205,'49'0,"-49"-25,-24 25,-1 0,-25 0,1 0,-1 0,25 0,-25 0,100 0</inkml:trace>
  <inkml:trace contextRef="#ctx0" brushRef="#br0" timeOffset="470026.3654">6300 15081,'-24'0,"48"0,-98 0,74-49,0-1,25 50,-25-25,25 25,-1 0,26 0,0 0,-26 0,-24 50,0-1,0-24,0 0,-24 49,-1-24,0-25,-25 24,26-24,-26 0,75-25,24 0,26 0,24-74,0 74,-24 0</inkml:trace>
  <inkml:trace contextRef="#ctx0" brushRef="#br0" timeOffset="470850.6217">6921 15404,'0'-75,"0"26,-25 49,0 0,-25 0,25 24,25 26,-49-25,49 25,0-26,0 26,0 24,0 1,0 24,0 0,0 0,0-24,0-26,-25-49,25 75,-25-50,-24-25,24 0,0 0</inkml:trace>
  <inkml:trace contextRef="#ctx0" brushRef="#br0" timeOffset="471157.8558">6524 15875,'297'-99</inkml:trace>
  <inkml:trace contextRef="#ctx0" brushRef="#br0" timeOffset="471758.8333">7317 15255,'0'0,"-49"0,-1 25,25 24,-24 1,49 24,-50 26,50 48,0-48,0-26,25 0,0-24,24 24,-24-49,25 0,-25-25,24 74,-24-74,-25 25</inkml:trace>
  <inkml:trace contextRef="#ctx0" brushRef="#br0" timeOffset="472494.5684">7243 15627,'198'198,"-198"-173,-198-248,396 496,-247-224,-26-49,51 0,24-49,0-1,74 50,-49-74,0 74,-25-50,49 50,-49-25,50 25,-50-24,0-26,0 75,-25-25,25 99,0-49,0-1,0-24,0 0,25 24,24-49,-24 0,25 0,-25 0,24 0</inkml:trace>
  <inkml:trace contextRef="#ctx0" brushRef="#br0" timeOffset="472847.6677">7665 15404,'-75'917</inkml:trace>
  <inkml:trace contextRef="#ctx0" brushRef="#br0" timeOffset="473434.1015">8111 15776,'25'0,"0"0,24 0,-24 0,0 0,25-50,-26 50,1 0,0 0,-25 25,0 0</inkml:trace>
  <inkml:trace contextRef="#ctx0" brushRef="#br0" timeOffset="473789.272">8037 15900,'471'0</inkml:trace>
  <inkml:trace contextRef="#ctx0" brushRef="#br0" timeOffset="474474.9776">9575 15404,'0'-75,"0"150,0-175,-25 76,0 24,0 0,-24 0,49 24,-25 51,25-50,0 0,0 24,0 1,0 24,0 25,0 1,0-51,0 1,0-25,0-1,0 26,0 0,-25-50,25 24,-25-24,0 0,-24 0,49-24,0-1,0-50</inkml:trace>
  <inkml:trace contextRef="#ctx0" brushRef="#br0" timeOffset="474873.919">9178 15677,'446'-75</inkml:trace>
  <inkml:trace contextRef="#ctx0" brushRef="#br0" timeOffset="475478.8748">10220 15230,'0'0,"-50"0,25 0,0 0,25 25,-49-25,49 99,-25 25,25 0,0 0,0 50,0-1,0-73,0-26,0-24,0-26,74-24,-24 50,0-50,24 0,0 0,-24-25</inkml:trace>
  <inkml:trace contextRef="#ctx0" brushRef="#br0" timeOffset="476156.2578">10220 15652,'124'273,"-248"-546,248 496,-100-273,1 1,-25 24,50 25,-50-50,25 50,-25-49,0 24,0 0,0 0,0 50,0 25,0-1,0 1,0-25,0 24,49 1,1-50,-1 25,1-25,24 0</inkml:trace>
  <inkml:trace contextRef="#ctx0" brushRef="#br0" timeOffset="476739.9088">10294 15627,'0'-25,"50"75,-50-1,49 1,-49 0,0-1,0 1,0-25,-25 24,-49-49,24 25</inkml:trace>
  <inkml:trace contextRef="#ctx0" brushRef="#br0" timeOffset="477175.3522">10889 15701,'0'0,"50"0,-1-49,51 49,24 0,-25 0</inkml:trace>
  <inkml:trace contextRef="#ctx0" brushRef="#br0" timeOffset="477862.8251">11633 15528,'0'-75,"0"150,25-150,-25 51,25 24,25 0,-26 0,-24 24,0 1,0 50,0-26,0 26,0-1,-24-24,-26-26,50 26,-50-50,50 25,75-25,-26-50,1 50,0-25,-1 25,1 0,-25-49,24 49</inkml:trace>
  <inkml:trace contextRef="#ctx0" brushRef="#br0" timeOffset="478494.6674">12030 15280,'50'595,"-50"-645,-50-495,100 1041,-50-546,0 25,0-24,25 49,-25-25,49 25,-24 25,-25 0,0 24,50 1,-50 24,0-49,0 0,25-25,-25 25,49-25,1 0,-1 0,1 0,0-50,-1-24</inkml:trace>
  <inkml:trace contextRef="#ctx0" brushRef="#br0" timeOffset="478923.5237">12452 15230,'-397'1340</inkml:trace>
  <inkml:trace contextRef="#ctx0" brushRef="#br0" timeOffset="480150.4179">12204 15205,'0'0,"-50"0,75 0,25 0,-25 0,-1 0,26 0,0 0,24 25,-49 25,24-1,-24 51,-25-1,0 0,0 75,-49-50,-26 0,-98 0,-26 24,25-23,-49-76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7E2328-9144-4C53-B66D-B5FD94A3B603}" type="datetimeFigureOut">
              <a:rPr lang="en-US" smtClean="0"/>
              <a:t>3/17/2021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4206B5-AB2A-4D27-BE41-15FBFE497A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98293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4206B5-AB2A-4D27-BE41-15FBFE497A3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8489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0"/>
            <a:ext cx="12188825" cy="6872226"/>
            <a:chOff x="0" y="0"/>
            <a:chExt cx="12188825" cy="6872226"/>
          </a:xfrm>
        </p:grpSpPr>
        <p:pic>
          <p:nvPicPr>
            <p:cNvPr id="9" name="Picture 8" descr="HD-PanelTitle-V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" r="47673"/>
            <a:stretch/>
          </p:blipFill>
          <p:spPr>
            <a:xfrm rot="5400000">
              <a:off x="5245268" y="530352"/>
              <a:ext cx="1673352" cy="612648"/>
            </a:xfrm>
            <a:prstGeom prst="rect">
              <a:avLst/>
            </a:prstGeom>
          </p:spPr>
        </p:pic>
        <p:pic>
          <p:nvPicPr>
            <p:cNvPr id="18" name="Picture 17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8819"/>
            <a:stretch/>
          </p:blipFill>
          <p:spPr>
            <a:xfrm rot="5400000">
              <a:off x="5263556" y="5747514"/>
              <a:ext cx="1636776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4116A219-20D1-4F93-800E-B63FF9268023}" type="datetime1">
              <a:rPr lang="en-US" smtClean="0"/>
              <a:t>3/17/2021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FEC8789E-2BB0-4C20-99FF-B0DB3AD81301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79612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98B3C-E30C-4426-9B09-B12A9A8757A8}" type="datetime1">
              <a:rPr lang="en-US" smtClean="0"/>
              <a:t>3/17/2021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8789E-2BB0-4C20-99FF-B0DB3AD813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991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114E6-46A3-44AD-8A4A-6D333B185E03}" type="datetime1">
              <a:rPr lang="en-US" smtClean="0"/>
              <a:t>3/17/2021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8789E-2BB0-4C20-99FF-B0DB3AD81301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26225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BB448-BFE4-4C87-A104-09DAC11ED686}" type="datetime1">
              <a:rPr lang="en-US" smtClean="0"/>
              <a:t>3/17/2021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8789E-2BB0-4C20-99FF-B0DB3AD81301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73297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ED092-4B24-46DA-A1FE-85748F2E14BA}" type="datetime1">
              <a:rPr lang="en-US" smtClean="0"/>
              <a:t>3/17/2021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8789E-2BB0-4C20-99FF-B0DB3AD813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751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6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377C7C-1C5A-4A1F-951A-EBCBAA3BE427}" type="datetime1">
              <a:rPr lang="en-US" smtClean="0"/>
              <a:t>3/17/2021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8789E-2BB0-4C20-99FF-B0DB3AD81301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22276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06FFD-8017-4EAF-9E22-E38F4BEC7FA9}" type="datetime1">
              <a:rPr lang="en-US" smtClean="0"/>
              <a:t>3/17/2021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8789E-2BB0-4C20-99FF-B0DB3AD81301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413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E64E8-089B-4B23-8800-52623641FFE4}" type="datetime1">
              <a:rPr lang="en-US" smtClean="0"/>
              <a:t>3/17/2021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8789E-2BB0-4C20-99FF-B0DB3AD81301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309730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ED64C1-7787-46F0-B689-67D6C4A8211C}" type="datetime1">
              <a:rPr lang="en-US" smtClean="0"/>
              <a:t>3/17/2021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8789E-2BB0-4C20-99FF-B0DB3AD81301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1950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E2EEE6-68C0-4853-BB0E-B0E7BF2A2873}" type="datetime1">
              <a:rPr lang="en-US" smtClean="0"/>
              <a:t>3/17/2021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8789E-2BB0-4C20-99FF-B0DB3AD813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0478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62203-6832-493D-9044-99CD424B1141}" type="datetime1">
              <a:rPr lang="en-US" smtClean="0"/>
              <a:t>3/17/2021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8789E-2BB0-4C20-99FF-B0DB3AD81301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71988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1C3F2-6785-4C63-996C-51396AC38E15}" type="datetime1">
              <a:rPr lang="en-US" smtClean="0"/>
              <a:t>3/17/2021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8789E-2BB0-4C20-99FF-B0DB3AD81301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57911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1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1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50EDF4-A793-42E1-AA44-768F088CEF69}" type="datetime1">
              <a:rPr lang="en-US" smtClean="0"/>
              <a:t>3/17/2021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8789E-2BB0-4C20-99FF-B0DB3AD81301}" type="slidenum">
              <a:rPr lang="en-US" smtClean="0"/>
              <a:t>‹#›</a:t>
            </a:fld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72371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356B1-4AC8-452F-9B1F-E6CEDADBD7BE}" type="datetime1">
              <a:rPr lang="en-US" smtClean="0"/>
              <a:t>3/17/2021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8789E-2BB0-4C20-99FF-B0DB3AD81301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866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1E0FA-A167-49EB-BB65-B13DADEAB232}" type="datetime1">
              <a:rPr lang="en-US" smtClean="0"/>
              <a:t>3/17/2021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8789E-2BB0-4C20-99FF-B0DB3AD813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8396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A2611B-54DD-4B7F-953A-BAAF828B8C87}" type="datetime1">
              <a:rPr lang="en-US" smtClean="0"/>
              <a:t>3/17/2021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8789E-2BB0-4C20-99FF-B0DB3AD81301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50343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9296C-CBA6-428C-A61B-70AD258EB874}" type="datetime1">
              <a:rPr lang="en-US" smtClean="0"/>
              <a:t>3/17/2021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8789E-2BB0-4C20-99FF-B0DB3AD813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9346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88825" cy="6856215"/>
            <a:chOff x="0" y="0"/>
            <a:chExt cx="12188825" cy="6856215"/>
          </a:xfrm>
        </p:grpSpPr>
        <p:pic>
          <p:nvPicPr>
            <p:cNvPr id="8" name="Picture 7" descr="HD-PanelContent-V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"/>
            <a:stretch/>
          </p:blipFill>
          <p:spPr>
            <a:xfrm rot="5400000">
              <a:off x="5706471" y="76265"/>
              <a:ext cx="758952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"/>
            <a:stretch/>
          </p:blipFill>
          <p:spPr>
            <a:xfrm rot="5400000">
              <a:off x="5706470" y="6173526"/>
              <a:ext cx="758952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7CDD342E-C320-4B83-8A94-8A6396ADF2AF}" type="datetime1">
              <a:rPr lang="en-US" smtClean="0"/>
              <a:t>3/17/2021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FEC8789E-2BB0-4C20-99FF-B0DB3AD813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9700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4" r:id="rId1"/>
    <p:sldLayoutId id="2147483805" r:id="rId2"/>
    <p:sldLayoutId id="2147483806" r:id="rId3"/>
    <p:sldLayoutId id="2147483807" r:id="rId4"/>
    <p:sldLayoutId id="2147483808" r:id="rId5"/>
    <p:sldLayoutId id="2147483809" r:id="rId6"/>
    <p:sldLayoutId id="2147483810" r:id="rId7"/>
    <p:sldLayoutId id="2147483811" r:id="rId8"/>
    <p:sldLayoutId id="2147483812" r:id="rId9"/>
    <p:sldLayoutId id="2147483813" r:id="rId10"/>
    <p:sldLayoutId id="2147483814" r:id="rId11"/>
    <p:sldLayoutId id="2147483815" r:id="rId12"/>
    <p:sldLayoutId id="2147483816" r:id="rId13"/>
    <p:sldLayoutId id="2147483817" r:id="rId14"/>
    <p:sldLayoutId id="2147483818" r:id="rId15"/>
    <p:sldLayoutId id="2147483819" r:id="rId16"/>
    <p:sldLayoutId id="2147483820" r:id="rId17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emf"/><Relationship Id="rId4" Type="http://schemas.openxmlformats.org/officeDocument/2006/relationships/customXml" Target="../ink/ink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emf"/><Relationship Id="rId4" Type="http://schemas.openxmlformats.org/officeDocument/2006/relationships/customXml" Target="../ink/ink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emf"/><Relationship Id="rId5" Type="http://schemas.openxmlformats.org/officeDocument/2006/relationships/customXml" Target="../ink/ink11.xml"/><Relationship Id="rId4" Type="http://schemas.openxmlformats.org/officeDocument/2006/relationships/image" Target="../media/image47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4.emf"/><Relationship Id="rId4" Type="http://schemas.openxmlformats.org/officeDocument/2006/relationships/customXml" Target="../ink/ink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emf"/><Relationship Id="rId5" Type="http://schemas.openxmlformats.org/officeDocument/2006/relationships/customXml" Target="../ink/ink13.xml"/><Relationship Id="rId4" Type="http://schemas.openxmlformats.org/officeDocument/2006/relationships/image" Target="../media/image59.JP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customXml" Target="../ink/ink16.xml"/><Relationship Id="rId13" Type="http://schemas.openxmlformats.org/officeDocument/2006/relationships/image" Target="../media/image36.emf"/><Relationship Id="rId18" Type="http://schemas.openxmlformats.org/officeDocument/2006/relationships/customXml" Target="../ink/ink21.xml"/><Relationship Id="rId3" Type="http://schemas.openxmlformats.org/officeDocument/2006/relationships/image" Target="../media/image62.JPG"/><Relationship Id="rId21" Type="http://schemas.openxmlformats.org/officeDocument/2006/relationships/image" Target="../media/image63.emf"/><Relationship Id="rId7" Type="http://schemas.openxmlformats.org/officeDocument/2006/relationships/image" Target="../media/image330.emf"/><Relationship Id="rId12" Type="http://schemas.openxmlformats.org/officeDocument/2006/relationships/customXml" Target="../ink/ink18.xml"/><Relationship Id="rId17" Type="http://schemas.openxmlformats.org/officeDocument/2006/relationships/image" Target="../media/image38.emf"/><Relationship Id="rId2" Type="http://schemas.openxmlformats.org/officeDocument/2006/relationships/image" Target="../media/image61.JPG"/><Relationship Id="rId16" Type="http://schemas.openxmlformats.org/officeDocument/2006/relationships/customXml" Target="../ink/ink20.xml"/><Relationship Id="rId20" Type="http://schemas.openxmlformats.org/officeDocument/2006/relationships/customXml" Target="../ink/ink22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5.xml"/><Relationship Id="rId11" Type="http://schemas.openxmlformats.org/officeDocument/2006/relationships/image" Target="../media/image35.emf"/><Relationship Id="rId5" Type="http://schemas.openxmlformats.org/officeDocument/2006/relationships/image" Target="../media/image32.emf"/><Relationship Id="rId15" Type="http://schemas.openxmlformats.org/officeDocument/2006/relationships/image" Target="../media/image37.emf"/><Relationship Id="rId10" Type="http://schemas.openxmlformats.org/officeDocument/2006/relationships/customXml" Target="../ink/ink17.xml"/><Relationship Id="rId19" Type="http://schemas.openxmlformats.org/officeDocument/2006/relationships/image" Target="../media/image39.emf"/><Relationship Id="rId4" Type="http://schemas.openxmlformats.org/officeDocument/2006/relationships/customXml" Target="../ink/ink14.xml"/><Relationship Id="rId9" Type="http://schemas.openxmlformats.org/officeDocument/2006/relationships/image" Target="../media/image34.emf"/><Relationship Id="rId14" Type="http://schemas.openxmlformats.org/officeDocument/2006/relationships/customXml" Target="../ink/ink1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G"/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emf"/><Relationship Id="rId4" Type="http://schemas.openxmlformats.org/officeDocument/2006/relationships/customXml" Target="../ink/ink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G"/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G"/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customXml" Target="../ink/ink23.xml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0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customXml" Target="../ink/ink2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1.emf"/><Relationship Id="rId4" Type="http://schemas.openxmlformats.org/officeDocument/2006/relationships/customXml" Target="../ink/ink2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emf"/><Relationship Id="rId3" Type="http://schemas.openxmlformats.org/officeDocument/2006/relationships/image" Target="../media/image12.png"/><Relationship Id="rId7" Type="http://schemas.openxmlformats.org/officeDocument/2006/relationships/customXml" Target="../ink/ink2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em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emf"/><Relationship Id="rId4" Type="http://schemas.openxmlformats.org/officeDocument/2006/relationships/customXml" Target="../ink/ink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extBox 1"/>
          <p:cNvSpPr txBox="1">
            <a:spLocks noChangeArrowheads="1"/>
          </p:cNvSpPr>
          <p:nvPr/>
        </p:nvSpPr>
        <p:spPr bwMode="auto">
          <a:xfrm>
            <a:off x="1569493" y="2581871"/>
            <a:ext cx="8641306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b="1" dirty="0">
                <a:solidFill>
                  <a:srgbClr val="0000CC"/>
                </a:solidFill>
                <a:latin typeface="Arial" charset="0"/>
              </a:rPr>
              <a:t>Topic: </a:t>
            </a:r>
            <a:r>
              <a:rPr lang="en-US" altLang="en-US" b="1" dirty="0" smtClean="0">
                <a:solidFill>
                  <a:srgbClr val="0000CC"/>
                </a:solidFill>
                <a:latin typeface="Arial" charset="0"/>
              </a:rPr>
              <a:t>Numerical Methods</a:t>
            </a:r>
            <a:endParaRPr lang="en-US" altLang="en-US" sz="2000" b="1" dirty="0">
              <a:solidFill>
                <a:srgbClr val="0000CC"/>
              </a:solidFill>
              <a:latin typeface="Arial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3958" y="982639"/>
            <a:ext cx="7773537" cy="1332104"/>
          </a:xfrm>
          <a:prstGeom prst="rect">
            <a:avLst/>
          </a:prstGeom>
          <a:ln>
            <a:solidFill>
              <a:srgbClr val="00B050"/>
            </a:solidFill>
          </a:ln>
        </p:spPr>
      </p:pic>
      <p:sp>
        <p:nvSpPr>
          <p:cNvPr id="3" name="Rectangle 2"/>
          <p:cNvSpPr/>
          <p:nvPr/>
        </p:nvSpPr>
        <p:spPr>
          <a:xfrm>
            <a:off x="3886200" y="4191001"/>
            <a:ext cx="4572000" cy="1661993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Instructor: </a:t>
            </a:r>
            <a:r>
              <a:rPr lang="en-US" sz="2400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Doyel Sarkar</a:t>
            </a:r>
            <a:endParaRPr lang="en-US" sz="24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Email: </a:t>
            </a:r>
            <a:r>
              <a:rPr lang="en-US" sz="2400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doyel.sarkar@uem.edu.in</a:t>
            </a:r>
            <a:endParaRPr lang="en-US" sz="24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Affiliation: Department of Basic Science and Humanities, University of Engineering and Management - [UEM], Kolkata</a:t>
            </a:r>
          </a:p>
        </p:txBody>
      </p:sp>
    </p:spTree>
    <p:extLst>
      <p:ext uri="{BB962C8B-B14F-4D97-AF65-F5344CB8AC3E}">
        <p14:creationId xmlns:p14="http://schemas.microsoft.com/office/powerpoint/2010/main" val="1457958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280" y="701785"/>
            <a:ext cx="5453389" cy="39578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2268000" y="1143000"/>
              <a:ext cx="7412040" cy="246492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58640" y="1133640"/>
                <a:ext cx="7430760" cy="2483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73629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922" y="889413"/>
            <a:ext cx="4670578" cy="6138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1250280" y="919800"/>
              <a:ext cx="10537200" cy="497412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40920" y="910440"/>
                <a:ext cx="10555920" cy="4992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74683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954" y="766632"/>
            <a:ext cx="3077161" cy="7521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9372" y="2094706"/>
            <a:ext cx="6087166" cy="7236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1312560" y="544680"/>
              <a:ext cx="10225080" cy="602784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03200" y="535320"/>
                <a:ext cx="10243800" cy="6046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04636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907" y="598965"/>
            <a:ext cx="7774422" cy="53007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04616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824" y="807893"/>
            <a:ext cx="9039225" cy="2000250"/>
          </a:xfrm>
          <a:prstGeom prst="rect">
            <a:avLst/>
          </a:prstGeom>
          <a:ln>
            <a:solidFill>
              <a:srgbClr val="00B0F0"/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183" y="3121602"/>
            <a:ext cx="10897491" cy="2932834"/>
          </a:xfrm>
          <a:prstGeom prst="rect">
            <a:avLst/>
          </a:prstGeom>
          <a:ln>
            <a:solidFill>
              <a:srgbClr val="00B050"/>
            </a:solidFill>
          </a:ln>
        </p:spPr>
      </p:pic>
    </p:spTree>
    <p:extLst>
      <p:ext uri="{BB962C8B-B14F-4D97-AF65-F5344CB8AC3E}">
        <p14:creationId xmlns:p14="http://schemas.microsoft.com/office/powerpoint/2010/main" val="2984635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386" y="984971"/>
            <a:ext cx="8429625" cy="4943475"/>
          </a:xfrm>
          <a:prstGeom prst="rect">
            <a:avLst/>
          </a:prstGeom>
          <a:ln>
            <a:solidFill>
              <a:srgbClr val="002060"/>
            </a:solidFill>
          </a:ln>
        </p:spPr>
      </p:pic>
    </p:spTree>
    <p:extLst>
      <p:ext uri="{BB962C8B-B14F-4D97-AF65-F5344CB8AC3E}">
        <p14:creationId xmlns:p14="http://schemas.microsoft.com/office/powerpoint/2010/main" val="2853435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575" y="969818"/>
            <a:ext cx="8477250" cy="13716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150" y="2720253"/>
            <a:ext cx="7658100" cy="1362075"/>
          </a:xfrm>
          <a:prstGeom prst="rect">
            <a:avLst/>
          </a:prstGeom>
          <a:ln>
            <a:solidFill>
              <a:srgbClr val="00B050"/>
            </a:solidFill>
          </a:ln>
        </p:spPr>
      </p:pic>
    </p:spTree>
    <p:extLst>
      <p:ext uri="{BB962C8B-B14F-4D97-AF65-F5344CB8AC3E}">
        <p14:creationId xmlns:p14="http://schemas.microsoft.com/office/powerpoint/2010/main" val="4166296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913" y="649332"/>
            <a:ext cx="5601939" cy="4473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7640" y="1059037"/>
            <a:ext cx="4627592" cy="21225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919800" y="1009080"/>
              <a:ext cx="9903240" cy="434916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10440" y="999720"/>
                <a:ext cx="9921960" cy="4367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83071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637" y="942541"/>
            <a:ext cx="9601200" cy="22574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637" y="3375314"/>
            <a:ext cx="7892328" cy="2027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833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11616" y="780292"/>
            <a:ext cx="2818276" cy="646331"/>
          </a:xfrm>
          <a:prstGeom prst="rect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Interpolation:</a:t>
            </a:r>
            <a:endParaRPr lang="en-US" sz="36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4583" y="732830"/>
            <a:ext cx="7753350" cy="695325"/>
          </a:xfrm>
          <a:prstGeom prst="rect">
            <a:avLst/>
          </a:prstGeom>
          <a:ln>
            <a:solidFill>
              <a:srgbClr val="00B050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616" y="1616868"/>
            <a:ext cx="10737041" cy="1795462"/>
          </a:xfrm>
          <a:prstGeom prst="rect">
            <a:avLst/>
          </a:prstGeom>
          <a:ln>
            <a:solidFill>
              <a:srgbClr val="00B050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4583" y="3412330"/>
            <a:ext cx="5238750" cy="2733675"/>
          </a:xfrm>
          <a:prstGeom prst="rect">
            <a:avLst/>
          </a:prstGeom>
          <a:ln>
            <a:solidFill>
              <a:srgbClr val="00B050"/>
            </a:solidFill>
          </a:ln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" name="Ink 2"/>
              <p14:cNvContentPartPr/>
              <p14:nvPr/>
            </p14:nvContentPartPr>
            <p14:xfrm>
              <a:off x="651960" y="2875320"/>
              <a:ext cx="10885680" cy="301860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42600" y="2865960"/>
                <a:ext cx="10904400" cy="3037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37922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777922" y="928048"/>
            <a:ext cx="1054972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6000" b="1" dirty="0" smtClean="0">
                <a:solidFill>
                  <a:srgbClr val="0070C0"/>
                </a:solidFill>
              </a:rPr>
              <a:t>Topics of Discussion:</a:t>
            </a:r>
          </a:p>
          <a:p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55094" y="2103813"/>
            <a:ext cx="10672548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n-US" sz="3200" b="1" dirty="0">
              <a:solidFill>
                <a:srgbClr val="002060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sz="3200" b="1" dirty="0" smtClean="0">
                <a:solidFill>
                  <a:srgbClr val="C00000"/>
                </a:solidFill>
              </a:rPr>
              <a:t>Difference Operators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sz="3200" b="1" dirty="0" smtClean="0">
                <a:solidFill>
                  <a:srgbClr val="C00000"/>
                </a:solidFill>
              </a:rPr>
              <a:t>Shift Operator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sz="3200" b="1" dirty="0">
                <a:solidFill>
                  <a:srgbClr val="C00000"/>
                </a:solidFill>
              </a:rPr>
              <a:t>Missing Term(s</a:t>
            </a:r>
            <a:r>
              <a:rPr lang="en-US" sz="3200" b="1" dirty="0" smtClean="0">
                <a:solidFill>
                  <a:srgbClr val="C00000"/>
                </a:solidFill>
              </a:rPr>
              <a:t>)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sz="3200" b="1" dirty="0" smtClean="0">
                <a:solidFill>
                  <a:srgbClr val="00B050"/>
                </a:solidFill>
              </a:rPr>
              <a:t>Interpolation:</a:t>
            </a:r>
          </a:p>
          <a:p>
            <a:pPr marL="1828800" lvl="3" indent="-457200" algn="just">
              <a:buFont typeface="Wingdings" panose="05000000000000000000" pitchFamily="2" charset="2"/>
              <a:buChar char="q"/>
            </a:pPr>
            <a:r>
              <a:rPr lang="en-US" sz="3200" b="1" dirty="0" smtClean="0">
                <a:solidFill>
                  <a:srgbClr val="00B0F0"/>
                </a:solidFill>
              </a:rPr>
              <a:t>Newton’s Forward Interpolation</a:t>
            </a:r>
            <a:endParaRPr lang="en-US" sz="3200" b="1" dirty="0" smtClean="0">
              <a:solidFill>
                <a:srgbClr val="C00000"/>
              </a:solidFill>
            </a:endParaRPr>
          </a:p>
          <a:p>
            <a:pPr marL="1828800" lvl="3" indent="-457200" algn="just">
              <a:buFont typeface="Wingdings" panose="05000000000000000000" pitchFamily="2" charset="2"/>
              <a:buChar char="q"/>
            </a:pPr>
            <a:r>
              <a:rPr lang="en-US" sz="3200" b="1" dirty="0" smtClean="0">
                <a:solidFill>
                  <a:srgbClr val="7030A0"/>
                </a:solidFill>
              </a:rPr>
              <a:t>Newton’s Backward Interpolation</a:t>
            </a:r>
          </a:p>
          <a:p>
            <a:pPr marL="1828800" lvl="3" indent="-457200" algn="just">
              <a:buFont typeface="Wingdings" panose="05000000000000000000" pitchFamily="2" charset="2"/>
              <a:buChar char="q"/>
            </a:pPr>
            <a:r>
              <a:rPr lang="en-US" sz="3200" b="1" dirty="0" smtClean="0">
                <a:solidFill>
                  <a:srgbClr val="7030A0"/>
                </a:solidFill>
              </a:rPr>
              <a:t>Lagrange’s Interpolation</a:t>
            </a:r>
            <a:endParaRPr lang="en-US" sz="3200" b="1" dirty="0">
              <a:solidFill>
                <a:srgbClr val="7030A0"/>
              </a:solidFill>
            </a:endParaRPr>
          </a:p>
          <a:p>
            <a:pPr marL="1828800" lvl="3" indent="-457200" algn="just">
              <a:buFont typeface="Wingdings" panose="05000000000000000000" pitchFamily="2" charset="2"/>
              <a:buChar char="q"/>
            </a:pPr>
            <a:endParaRPr lang="en-US" sz="3200" b="1" dirty="0" smtClean="0">
              <a:solidFill>
                <a:srgbClr val="C00000"/>
              </a:solidFill>
            </a:endParaRPr>
          </a:p>
          <a:p>
            <a:pPr marL="1828800" lvl="3" indent="-457200" algn="just">
              <a:buFont typeface="Wingdings" panose="05000000000000000000" pitchFamily="2" charset="2"/>
              <a:buChar char="q"/>
            </a:pPr>
            <a:endParaRPr lang="en-US" sz="32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8347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925" y="805296"/>
            <a:ext cx="8058150" cy="3390900"/>
          </a:xfrm>
          <a:prstGeom prst="rect">
            <a:avLst/>
          </a:prstGeom>
          <a:ln>
            <a:solidFill>
              <a:srgbClr val="002060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925" y="4390160"/>
            <a:ext cx="8058150" cy="1556057"/>
          </a:xfrm>
          <a:prstGeom prst="rect">
            <a:avLst/>
          </a:prstGeom>
          <a:ln>
            <a:solidFill>
              <a:srgbClr val="00B050"/>
            </a:solidFill>
          </a:ln>
        </p:spPr>
      </p:pic>
    </p:spTree>
    <p:extLst>
      <p:ext uri="{BB962C8B-B14F-4D97-AF65-F5344CB8AC3E}">
        <p14:creationId xmlns:p14="http://schemas.microsoft.com/office/powerpoint/2010/main" val="3416461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338" y="1066800"/>
            <a:ext cx="9041390" cy="1916689"/>
          </a:xfrm>
          <a:prstGeom prst="rect">
            <a:avLst/>
          </a:prstGeom>
          <a:ln>
            <a:solidFill>
              <a:srgbClr val="002060"/>
            </a:solidFill>
          </a:ln>
        </p:spPr>
      </p:pic>
    </p:spTree>
    <p:extLst>
      <p:ext uri="{BB962C8B-B14F-4D97-AF65-F5344CB8AC3E}">
        <p14:creationId xmlns:p14="http://schemas.microsoft.com/office/powerpoint/2010/main" val="2621593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650" y="2899496"/>
            <a:ext cx="8343900" cy="2943225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650" y="865043"/>
            <a:ext cx="8245186" cy="1885950"/>
          </a:xfrm>
          <a:prstGeom prst="rect">
            <a:avLst/>
          </a:prstGeom>
          <a:ln>
            <a:solidFill>
              <a:srgbClr val="00B050"/>
            </a:solidFill>
          </a:ln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Ink 3"/>
              <p14:cNvContentPartPr/>
              <p14:nvPr/>
            </p14:nvContentPartPr>
            <p14:xfrm>
              <a:off x="2741400" y="1928880"/>
              <a:ext cx="6340320" cy="15192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732040" y="1919520"/>
                <a:ext cx="6359040" cy="170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27025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908" y="1044287"/>
            <a:ext cx="8372475" cy="295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692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459" y="1170710"/>
            <a:ext cx="9218468" cy="3387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683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2399"/>
            <a:ext cx="8105775" cy="1468583"/>
          </a:xfrm>
          <a:prstGeom prst="rect">
            <a:avLst/>
          </a:prstGeom>
          <a:ln>
            <a:solidFill>
              <a:srgbClr val="00B050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944831"/>
            <a:ext cx="8105775" cy="4667250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7272" y="3828182"/>
            <a:ext cx="5264728" cy="1311853"/>
          </a:xfrm>
          <a:prstGeom prst="rect">
            <a:avLst/>
          </a:prstGeom>
          <a:ln>
            <a:solidFill>
              <a:srgbClr val="002060"/>
            </a:solidFill>
          </a:ln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" name="Ink 1"/>
              <p14:cNvContentPartPr/>
              <p14:nvPr/>
            </p14:nvContentPartPr>
            <p14:xfrm>
              <a:off x="1187640" y="750240"/>
              <a:ext cx="10841040" cy="508104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78280" y="740880"/>
                <a:ext cx="10859760" cy="5099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09674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809" y="803563"/>
            <a:ext cx="6596064" cy="1330037"/>
          </a:xfrm>
          <a:prstGeom prst="rect">
            <a:avLst/>
          </a:prstGeom>
          <a:ln>
            <a:solidFill>
              <a:srgbClr val="00B050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809" y="2415887"/>
            <a:ext cx="6596064" cy="2225386"/>
          </a:xfrm>
          <a:prstGeom prst="rect">
            <a:avLst/>
          </a:prstGeom>
          <a:ln>
            <a:solidFill>
              <a:srgbClr val="00B050"/>
            </a:solidFill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2" name="Ink 21"/>
              <p14:cNvContentPartPr/>
              <p14:nvPr/>
            </p14:nvContentPartPr>
            <p14:xfrm>
              <a:off x="1565607" y="5029080"/>
              <a:ext cx="2387520" cy="715320"/>
            </p14:xfrm>
          </p:contentPart>
        </mc:Choice>
        <mc:Fallback xmlns="">
          <p:pic>
            <p:nvPicPr>
              <p:cNvPr id="22" name="Ink 2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53727" y="5017200"/>
                <a:ext cx="2411280" cy="73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6" name="Ink 25"/>
              <p14:cNvContentPartPr/>
              <p14:nvPr/>
            </p14:nvContentPartPr>
            <p14:xfrm>
              <a:off x="2091927" y="5361360"/>
              <a:ext cx="2937600" cy="263880"/>
            </p14:xfrm>
          </p:contentPart>
        </mc:Choice>
        <mc:Fallback xmlns="">
          <p:pic>
            <p:nvPicPr>
              <p:cNvPr id="26" name="Ink 25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080047" y="5349480"/>
                <a:ext cx="2961360" cy="28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7" name="Ink 36"/>
              <p14:cNvContentPartPr/>
              <p14:nvPr/>
            </p14:nvContentPartPr>
            <p14:xfrm>
              <a:off x="3962487" y="4876800"/>
              <a:ext cx="209880" cy="554400"/>
            </p14:xfrm>
          </p:contentPart>
        </mc:Choice>
        <mc:Fallback xmlns="">
          <p:pic>
            <p:nvPicPr>
              <p:cNvPr id="37" name="Ink 36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950607" y="4864920"/>
                <a:ext cx="233640" cy="57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2" name="Ink 41"/>
              <p14:cNvContentPartPr/>
              <p14:nvPr/>
            </p14:nvContentPartPr>
            <p14:xfrm>
              <a:off x="5001447" y="5235360"/>
              <a:ext cx="1358280" cy="126720"/>
            </p14:xfrm>
          </p:contentPart>
        </mc:Choice>
        <mc:Fallback xmlns="">
          <p:pic>
            <p:nvPicPr>
              <p:cNvPr id="42" name="Ink 41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989567" y="5223480"/>
                <a:ext cx="1382040" cy="15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53" name="Ink 52"/>
              <p14:cNvContentPartPr/>
              <p14:nvPr/>
            </p14:nvContentPartPr>
            <p14:xfrm>
              <a:off x="6303927" y="4932240"/>
              <a:ext cx="1635120" cy="333000"/>
            </p14:xfrm>
          </p:contentPart>
        </mc:Choice>
        <mc:Fallback xmlns="">
          <p:pic>
            <p:nvPicPr>
              <p:cNvPr id="53" name="Ink 52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292047" y="4920360"/>
                <a:ext cx="1658880" cy="35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61" name="Ink 60"/>
              <p14:cNvContentPartPr/>
              <p14:nvPr/>
            </p14:nvContentPartPr>
            <p14:xfrm>
              <a:off x="4322487" y="4045560"/>
              <a:ext cx="6085080" cy="1304280"/>
            </p14:xfrm>
          </p:contentPart>
        </mc:Choice>
        <mc:Fallback xmlns="">
          <p:pic>
            <p:nvPicPr>
              <p:cNvPr id="61" name="Ink 60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310607" y="4033680"/>
                <a:ext cx="6108840" cy="132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73" name="Ink 72"/>
              <p14:cNvContentPartPr/>
              <p14:nvPr/>
            </p14:nvContentPartPr>
            <p14:xfrm>
              <a:off x="7356927" y="4370280"/>
              <a:ext cx="221760" cy="673200"/>
            </p14:xfrm>
          </p:contentPart>
        </mc:Choice>
        <mc:Fallback xmlns="">
          <p:pic>
            <p:nvPicPr>
              <p:cNvPr id="73" name="Ink 72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345047" y="4358400"/>
                <a:ext cx="245520" cy="69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83" name="Ink 82"/>
              <p14:cNvContentPartPr/>
              <p14:nvPr/>
            </p14:nvContentPartPr>
            <p14:xfrm>
              <a:off x="6095847" y="5444880"/>
              <a:ext cx="527040" cy="388080"/>
            </p14:xfrm>
          </p:contentPart>
        </mc:Choice>
        <mc:Fallback xmlns="">
          <p:pic>
            <p:nvPicPr>
              <p:cNvPr id="83" name="Ink 82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083967" y="5433000"/>
                <a:ext cx="550800" cy="41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2" name="Ink 1"/>
              <p14:cNvContentPartPr/>
              <p14:nvPr/>
            </p14:nvContentPartPr>
            <p14:xfrm>
              <a:off x="4920120" y="732240"/>
              <a:ext cx="6492240" cy="177732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910760" y="722880"/>
                <a:ext cx="6510960" cy="1796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09490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571" y="920894"/>
            <a:ext cx="9627611" cy="3193906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3845290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496" y="817418"/>
            <a:ext cx="9525867" cy="4973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60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614" y="850755"/>
            <a:ext cx="8353425" cy="31337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614" y="4110902"/>
            <a:ext cx="8001000" cy="132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215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6084" y="909181"/>
            <a:ext cx="3857785" cy="5688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6084" y="1743335"/>
            <a:ext cx="8118726" cy="3342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1018080" y="705600"/>
              <a:ext cx="10447920" cy="541152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08720" y="696240"/>
                <a:ext cx="10466640" cy="5430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37240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209" y="883227"/>
            <a:ext cx="9221500" cy="411826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209" y="5177270"/>
            <a:ext cx="7000875" cy="863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418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716" y="812223"/>
            <a:ext cx="8143875" cy="29337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716" y="4077566"/>
            <a:ext cx="8143875" cy="169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960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27" y="1040389"/>
            <a:ext cx="8391525" cy="326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560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82956" y="791570"/>
            <a:ext cx="1741589" cy="707886"/>
          </a:xfrm>
          <a:prstGeom prst="rect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 Task:</a:t>
            </a:r>
            <a:endParaRPr lang="en-US" sz="4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956" y="1906298"/>
            <a:ext cx="8172450" cy="2352675"/>
          </a:xfrm>
          <a:prstGeom prst="rect">
            <a:avLst/>
          </a:prstGeom>
          <a:ln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777226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163" y="770156"/>
            <a:ext cx="6386103" cy="6202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163" y="1688013"/>
            <a:ext cx="7204644" cy="24831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55611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840" y="684170"/>
            <a:ext cx="6491678" cy="3169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83994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452" y="773874"/>
            <a:ext cx="7582356" cy="6999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451" y="1752927"/>
            <a:ext cx="7582357" cy="42836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83994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605" y="899852"/>
            <a:ext cx="6364370" cy="1254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979112" y="2642992"/>
            <a:ext cx="209865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4000" b="1" dirty="0" smtClean="0">
                <a:solidFill>
                  <a:srgbClr val="FF0000"/>
                </a:solidFill>
              </a:rPr>
              <a:t>Find f(5)</a:t>
            </a:r>
            <a:endParaRPr lang="en-IN" sz="4000" b="1" dirty="0">
              <a:solidFill>
                <a:srgbClr val="FF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329841" y="4020855"/>
            <a:ext cx="2182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err="1" smtClean="0"/>
              <a:t>Ans</a:t>
            </a:r>
            <a:r>
              <a:rPr lang="en-IN" dirty="0" smtClean="0"/>
              <a:t> : 194 (near about)</a:t>
            </a:r>
            <a:endParaRPr lang="en-IN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2661120" y="678600"/>
              <a:ext cx="8858520" cy="582264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651760" y="669240"/>
                <a:ext cx="8877240" cy="5841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83994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624960" y="758880"/>
              <a:ext cx="11001960" cy="55101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15600" y="749520"/>
                <a:ext cx="11020680" cy="552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946440" y="1696680"/>
              <a:ext cx="10716120" cy="442044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37080" y="1687320"/>
                <a:ext cx="10734840" cy="4439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83994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83994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488" y="777397"/>
            <a:ext cx="4222247" cy="6255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6020" y="976442"/>
            <a:ext cx="3062616" cy="587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5902" y="1704193"/>
            <a:ext cx="5407084" cy="5755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5715" y="2600325"/>
            <a:ext cx="9015552" cy="13453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5715" y="4037621"/>
            <a:ext cx="8818258" cy="20740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2" name="Ink 1"/>
              <p14:cNvContentPartPr/>
              <p14:nvPr/>
            </p14:nvContentPartPr>
            <p14:xfrm>
              <a:off x="705600" y="1143000"/>
              <a:ext cx="10814040" cy="454572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96240" y="1133640"/>
                <a:ext cx="10832760" cy="4564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08843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524" y="1041748"/>
            <a:ext cx="7677393" cy="16012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2446560" y="2768040"/>
              <a:ext cx="7296120" cy="283140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437200" y="2758680"/>
                <a:ext cx="7314840" cy="2850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6613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11614" y="842025"/>
            <a:ext cx="6406603" cy="646331"/>
          </a:xfrm>
          <a:prstGeom prst="rect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Difference Table:</a:t>
            </a:r>
            <a:endParaRPr lang="en-US" sz="3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614" y="1708438"/>
            <a:ext cx="6406603" cy="3798007"/>
          </a:xfrm>
          <a:prstGeom prst="rect">
            <a:avLst/>
          </a:prstGeom>
          <a:ln>
            <a:solidFill>
              <a:srgbClr val="FF0000"/>
            </a:solidFill>
          </a:ln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2393280" y="2786040"/>
              <a:ext cx="4617000" cy="219708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83920" y="2776680"/>
                <a:ext cx="4635720" cy="2215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44781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709" y="1192355"/>
            <a:ext cx="8536318" cy="4626554"/>
          </a:xfrm>
          <a:prstGeom prst="rect">
            <a:avLst/>
          </a:prstGeom>
          <a:ln>
            <a:solidFill>
              <a:srgbClr val="00B050"/>
            </a:solidFill>
          </a:ln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1000080" y="2027160"/>
              <a:ext cx="10090800" cy="350064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90720" y="2017800"/>
                <a:ext cx="10109520" cy="3519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21916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325" y="896263"/>
            <a:ext cx="6208604" cy="47680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47538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893" y="707525"/>
            <a:ext cx="4386712" cy="5951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892" y="1628187"/>
            <a:ext cx="7515551" cy="43467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8358120" y="633960"/>
              <a:ext cx="3054240" cy="200952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348760" y="624600"/>
                <a:ext cx="3072960" cy="2028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1546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B15E28"/>
      </a:accent1>
      <a:accent2>
        <a:srgbClr val="B13228"/>
      </a:accent2>
      <a:accent3>
        <a:srgbClr val="8B7B56"/>
      </a:accent3>
      <a:accent4>
        <a:srgbClr val="E09C41"/>
      </a:accent4>
      <a:accent5>
        <a:srgbClr val="9EAE51"/>
      </a:accent5>
      <a:accent6>
        <a:srgbClr val="6E7355"/>
      </a:accent6>
      <a:hlink>
        <a:srgbClr val="D37A21"/>
      </a:hlink>
      <a:folHlink>
        <a:srgbClr val="CA8F55"/>
      </a:folHlink>
    </a:clrScheme>
    <a:fontScheme name="Organic">
      <a:majorFont>
        <a:latin typeface="Garamond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rganic" id="{28CDC826-8792-45C0-861B-85EB3ADEDA33}" vid="{7039A4B3-0617-4CFC-B614-27363ECC28A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2619</TotalTime>
  <Words>70</Words>
  <Application>Microsoft Office PowerPoint</Application>
  <PresentationFormat>Custom</PresentationFormat>
  <Paragraphs>19</Paragraphs>
  <Slides>39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0" baseType="lpstr">
      <vt:lpstr>Organic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account</dc:creator>
  <cp:lastModifiedBy>UEM</cp:lastModifiedBy>
  <cp:revision>297</cp:revision>
  <dcterms:created xsi:type="dcterms:W3CDTF">2020-04-23T17:37:49Z</dcterms:created>
  <dcterms:modified xsi:type="dcterms:W3CDTF">2021-03-17T09:27:12Z</dcterms:modified>
</cp:coreProperties>
</file>